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545" r:id="rId3"/>
    <p:sldId id="258" r:id="rId4"/>
    <p:sldId id="544" r:id="rId5"/>
    <p:sldId id="257" r:id="rId6"/>
    <p:sldId id="546" r:id="rId7"/>
    <p:sldId id="550" r:id="rId8"/>
    <p:sldId id="549" r:id="rId9"/>
    <p:sldId id="551" r:id="rId10"/>
    <p:sldId id="43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2D26"/>
    <a:srgbClr val="2B8CBE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49.emf"/><Relationship Id="rId7" Type="http://schemas.openxmlformats.org/officeDocument/2006/relationships/image" Target="../media/image53.emf"/><Relationship Id="rId2" Type="http://schemas.openxmlformats.org/officeDocument/2006/relationships/image" Target="../media/image48.emf"/><Relationship Id="rId1" Type="http://schemas.openxmlformats.org/officeDocument/2006/relationships/image" Target="../media/image47.emf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C21A7-BBBD-40D3-9B9D-5BDD054C582B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AF559-3A49-4A0A-89E4-36484CE31E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01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A4489B-0FFE-4E62-9EEC-03F212C9ECD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62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AF559-3A49-4A0A-89E4-36484CE31E7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460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3157E-77D8-E279-CE44-A6E71E838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ECC9B2-57C8-673E-FE91-5AEA52F77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71AAA10-09D7-0182-68BC-519D2D532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E23730-2F84-27FD-302E-194B102E1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AF559-3A49-4A0A-89E4-36484CE31E7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980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CE63F-A78F-FD56-112B-D37406B21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924430-A3FB-FE98-6A92-A8A556BC8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D751B5-5C8E-B990-FF9E-B524D32BA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1002C-1CEC-A33E-10AE-B2288B1EB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AF559-3A49-4A0A-89E4-36484CE31E7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347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E8302-7512-C8FC-2FDA-98AADF6DF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30D7A81-8AF0-32D7-7BAD-92FBCC2DE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6FF401-80F1-1528-000C-B7CBC5FDD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69213A-FF02-9A3C-47C7-CF833577A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8AF559-3A49-4A0A-89E4-36484CE31E7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278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61FC9-077D-007C-575C-117D5CC13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295120A-4570-0602-419F-DA1EA2338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6FEBE3-D2AB-0D06-52B3-FF6E1F3B70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102781-FEDE-8EC2-204D-D6EB005AE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A4489B-0FFE-4E62-9EEC-03F212C9ECD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90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CE8259-6285-4031-2D3C-3E63A4F87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E79F38-15D4-2EAC-D225-8FC00CB48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8DC307-FECD-2A0E-1A00-369523D21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2C2EC2-7CEB-AAF9-4E2D-3239A97A3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F2A71E-9FF5-8052-62E1-100EA154D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07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68A93B-0010-5AA5-F5AA-09CEF9ED0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7E3409-2AE1-8E58-2620-90D1F200E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52669D-0888-4039-D9AB-A17E77CAF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B47B76-6B51-BF09-F97D-AE854A34C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C225B2-67CE-ED92-3540-1D9DA745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42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9BEE69-FFDE-1A97-35B5-6A6FBF930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F2D302-260A-AC91-1689-C5BFBB03C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478F2D-4FD5-9F28-D11B-140CE4D2A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640C8A-E82A-39E5-EEAD-B0C14F2E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9E0351-323E-69A9-0BCA-FF067F3D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161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FB015-E960-E70C-9073-C138C8595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0FD2BC-4BEA-6D8A-9C02-7F8BA4C50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28D1FB-27F5-92C1-53BA-E18D87EF3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018C6B-4A34-66A5-F97B-4F7A4315D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7CD5F8-58A8-3244-CAC8-73C6F420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9583F1-62A5-C181-57C3-F44BF7ABC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46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38C6CF-845D-EB1F-FC44-748999A4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210195-AA30-25BE-BAA0-F938F725E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4EC193-B7A9-C53C-18A5-E43E3B5C3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5253FD4-7ECE-82E2-BFC4-A225DFE079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FFF3772-45A9-A02B-6824-C2EE853450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A636F9-6ED0-2B90-7C45-5F8FDF47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36DB7C6-661A-9B00-F840-3CA6BF8E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4EB6BF-CD73-DE3F-57AF-A046F25CE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65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A7162-4C7E-8AAC-0919-3919B3943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23389C-2031-2DAC-B2A7-74C70D4B6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E31F74-B612-915F-77D8-9FBC6E4BC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A8662B-5A81-414F-76BB-41FF30599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417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D435433-0550-8FED-2DB6-46B34D65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2C2C66-9D62-F816-E5AA-B08006A7E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89F436-8EEE-0C85-F185-A35C5CEEA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74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BB0F7-F37F-D868-6D91-55FF3186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85B011-0668-85A3-E9F5-3DE7A4B3C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794FE42-FF97-77C7-E6E0-F4007829E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0C6C73-7840-E7CD-38BA-EF765B43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99AF45-2185-53D0-C8AF-00DA606A7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8339A6-B55A-1A75-8CBD-62BF3D747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899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F123EB-1CDF-282C-1C27-489C91C8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5305981-CD60-8A1B-1FB1-8D1B90255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4F79B2-398F-7DB6-F9BE-8F4981C3F4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52C87F-D302-19ED-7C03-8B314CDD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5E55ED-1E47-CD0E-23B7-253EBAA7A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28DCC3-6EE6-4AF5-FA2A-9C7398F1A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30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CCD14-B6E1-3923-F8E4-EE5336CDC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EF2DF7-A60E-A00E-A77F-C37BB3770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9934B8-9805-F0C5-5F90-4F9FAE3C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ECFC3D-0F38-6126-88E3-A5669391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9A8217-AB78-15F6-548F-7B75CF8CD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60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B6D8675-0393-3FA8-0602-EEE85B9C39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B714426-1E86-8BEB-2106-AE8FE9368F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28F5D-8D63-6E93-82FA-C4BB3A77D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3FCBDC-E9F9-4B2E-69BB-B9FF1DD87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2DBA73-D694-D459-4736-0803B4A2F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316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2ABE7-A83D-3B7D-A5A2-66F20F172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517C9E-C3E5-DFBC-AD5A-C08B71C15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AC1FB7-54DA-EDDC-DC74-DE6B620D9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29B8C5-FCA5-B260-46E9-81FA6A21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E043D-B56B-DF01-5D90-DA2CD659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901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27F74-FD31-9A64-39EC-F392A62E2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51463A-1DD8-8B74-444F-A71BA9C03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B5C44A-3AFC-0693-995A-37C3815A9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B628FF-047A-1C64-A27D-BBC642D1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D73188-B863-52ED-B797-D756F236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842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9C24E-C8C3-CD93-F959-417C1BC8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49DE41-1DD3-E652-7F93-CBBF87A1B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FDA65D-F85C-93C3-CAA6-634EEED1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ABAC74-E8BC-AD93-35AD-2C408D0C0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FF90F8-1828-E069-2DCB-484D4851E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308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40B55E-7FDD-43B4-EC7A-F8E93B2D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C3BE7C-D5CD-8552-F20F-437EFCCFE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336A48-5748-D1B8-E44F-E1CEFB3FF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B625D3-DE70-72CC-B2B9-CC3B04230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509EF7-12A5-04D8-4A17-C33400FB7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FC2172-48F1-E6C8-2453-A42690DD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113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F32661-FDE5-D941-8B41-0A94F2365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8C5395-A5C3-9C2B-E5C2-F5667F002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89B6FE-9F0E-E767-7FF2-31A22ACE0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175D12-B522-9491-0230-E6CF3F6CE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A649C8D-5130-9D58-573C-216E18FBBF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9D5721-3595-B72F-72F7-788784D61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CAEC488-CAD4-FDA3-039E-4A91C993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4047F29-8960-25C3-D6B5-99D29F4AE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71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DFD353-1EA2-4673-2166-479F313E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60ECE2-F9B8-0752-BB43-387DFEB80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CC4E49-3D8F-39F7-741A-B6159068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4F0DC6-3DFC-E211-51F3-C5C9AE73B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5210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637D8EF-AF05-EBE1-E1D8-2DE3F85B3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BE97D04-4AEF-3179-B93D-4B09EA2C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879C6F-65D8-C970-B47B-DA46EF7A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441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40009D-6D50-DD93-E62B-BC188D8F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46DE6-C5DC-C0B3-9CF7-B90D76DEB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8D4194-A2C0-52E5-7013-F62582201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2FFAC47-1A23-AC9C-B480-D4CB7C44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C436A8-70E4-FFC3-6686-4ACBC1D01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3C45FD-B6C3-9CD7-C6E7-57A4DCEA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7025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9FA13-B584-4B00-59B3-E8EC62CAC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62CBD17-269D-837A-B8AA-E1BC9DFAE2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93290-60F1-85A3-EA25-33124434A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4589BB-2E79-0A08-F69C-C1FA4BE6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FC37F6-8A6A-8B85-D857-F7E354CE3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A2ABB6-0355-C5BD-EA9E-EC53747F2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739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1E9058-D867-AB3E-AEB0-AA5A6FEF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0EB7DF-CF6A-7FFE-5C0A-A39D8D924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01A6AA-AE49-D43D-F36B-73A30D142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273EF8-8031-3355-9E98-D5C78855D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D3C864-11BA-ED72-AE8E-2D7D28B6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852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1FF0FFE-A817-D2B1-64F6-64FA9E65E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B74AF8-1158-DF68-1548-084EC74B9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89C506-1547-BB78-7EB1-DAB679EB0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188352-FE91-6263-45AD-DDA1EDEB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14F8E4-C933-3219-65A7-D06CA4FC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4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6ADD638-DBF9-60DC-9DE5-08F36F75C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A03FA1-CBAE-9C7F-5F79-7A6224EA9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C2A155-4C62-76F3-5D52-4B6B97DB8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3A621-62D0-4C0D-8704-34AB98E2DE76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FBA45A-4DC7-DE43-8686-DD0B7E520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BA8B61-8CC8-1738-2E52-72D65D971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E973E0-EEAF-4866-8BE4-C3059CB6F9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76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342F3C-18DB-0073-4B44-D4087CCC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7716AE-BD6A-1003-FDA1-CB184455A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D1E844-2288-33EC-4E3E-F29ADFA3DA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E3967-515C-47AC-8A2E-47DED98C04C5}" type="datetimeFigureOut">
              <a:rPr lang="fr-FR" smtClean="0"/>
              <a:t>08/04/2026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969835-DB18-852D-7CC7-44C91A50F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E26BDF-B04D-79A2-9424-A053422CE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BDC3A-E2DA-4718-94F0-E937076CED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034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3.emf"/><Relationship Id="rId18" Type="http://schemas.openxmlformats.org/officeDocument/2006/relationships/image" Target="../media/image14.emf"/><Relationship Id="rId26" Type="http://schemas.openxmlformats.org/officeDocument/2006/relationships/image" Target="../media/image10.png"/><Relationship Id="rId3" Type="http://schemas.openxmlformats.org/officeDocument/2006/relationships/image" Target="../media/image16.png"/><Relationship Id="rId21" Type="http://schemas.openxmlformats.org/officeDocument/2006/relationships/image" Target="../media/image15.emf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17" Type="http://schemas.openxmlformats.org/officeDocument/2006/relationships/oleObject" Target="../embeddings/oleObject5.bin"/><Relationship Id="rId25" Type="http://schemas.openxmlformats.org/officeDocument/2006/relationships/image" Target="../media/image28.sv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3.png"/><Relationship Id="rId20" Type="http://schemas.openxmlformats.org/officeDocument/2006/relationships/oleObject" Target="../embeddings/oleObject6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svg"/><Relationship Id="rId11" Type="http://schemas.openxmlformats.org/officeDocument/2006/relationships/image" Target="../media/image20.png"/><Relationship Id="rId24" Type="http://schemas.openxmlformats.org/officeDocument/2006/relationships/image" Target="../media/image27.png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10" Type="http://schemas.openxmlformats.org/officeDocument/2006/relationships/image" Target="../media/image12.emf"/><Relationship Id="rId19" Type="http://schemas.openxmlformats.org/officeDocument/2006/relationships/image" Target="../media/image24.jpeg"/><Relationship Id="rId4" Type="http://schemas.openxmlformats.org/officeDocument/2006/relationships/image" Target="../media/image17.sv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21.png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11" Type="http://schemas.openxmlformats.org/officeDocument/2006/relationships/image" Target="../media/image30.emf"/><Relationship Id="rId5" Type="http://schemas.openxmlformats.org/officeDocument/2006/relationships/image" Target="../media/image8.png"/><Relationship Id="rId10" Type="http://schemas.openxmlformats.org/officeDocument/2006/relationships/oleObject" Target="../embeddings/oleObject8.bin"/><Relationship Id="rId4" Type="http://schemas.openxmlformats.org/officeDocument/2006/relationships/image" Target="../media/image7.png"/><Relationship Id="rId9" Type="http://schemas.openxmlformats.org/officeDocument/2006/relationships/image" Target="../media/image2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33.emf"/><Relationship Id="rId18" Type="http://schemas.openxmlformats.org/officeDocument/2006/relationships/oleObject" Target="../embeddings/oleObject14.bin"/><Relationship Id="rId26" Type="http://schemas.openxmlformats.org/officeDocument/2006/relationships/oleObject" Target="../embeddings/oleObject18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37.emf"/><Relationship Id="rId7" Type="http://schemas.openxmlformats.org/officeDocument/2006/relationships/image" Target="../media/image10.png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35.emf"/><Relationship Id="rId25" Type="http://schemas.openxmlformats.org/officeDocument/2006/relationships/image" Target="../media/image39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3.bin"/><Relationship Id="rId20" Type="http://schemas.openxmlformats.org/officeDocument/2006/relationships/oleObject" Target="../embeddings/oleObject15.bin"/><Relationship Id="rId29" Type="http://schemas.openxmlformats.org/officeDocument/2006/relationships/image" Target="../media/image41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11" Type="http://schemas.openxmlformats.org/officeDocument/2006/relationships/image" Target="../media/image32.emf"/><Relationship Id="rId24" Type="http://schemas.openxmlformats.org/officeDocument/2006/relationships/oleObject" Target="../embeddings/oleObject17.bin"/><Relationship Id="rId5" Type="http://schemas.openxmlformats.org/officeDocument/2006/relationships/image" Target="../media/image8.png"/><Relationship Id="rId15" Type="http://schemas.openxmlformats.org/officeDocument/2006/relationships/image" Target="../media/image34.emf"/><Relationship Id="rId23" Type="http://schemas.openxmlformats.org/officeDocument/2006/relationships/image" Target="../media/image38.emf"/><Relationship Id="rId28" Type="http://schemas.openxmlformats.org/officeDocument/2006/relationships/oleObject" Target="../embeddings/oleObject19.bin"/><Relationship Id="rId10" Type="http://schemas.openxmlformats.org/officeDocument/2006/relationships/oleObject" Target="../embeddings/oleObject10.bin"/><Relationship Id="rId19" Type="http://schemas.openxmlformats.org/officeDocument/2006/relationships/image" Target="../media/image36.emf"/><Relationship Id="rId31" Type="http://schemas.openxmlformats.org/officeDocument/2006/relationships/image" Target="../media/image42.emf"/><Relationship Id="rId4" Type="http://schemas.openxmlformats.org/officeDocument/2006/relationships/image" Target="../media/image7.png"/><Relationship Id="rId9" Type="http://schemas.openxmlformats.org/officeDocument/2006/relationships/image" Target="../media/image31.emf"/><Relationship Id="rId14" Type="http://schemas.openxmlformats.org/officeDocument/2006/relationships/oleObject" Target="../embeddings/oleObject12.bin"/><Relationship Id="rId22" Type="http://schemas.openxmlformats.org/officeDocument/2006/relationships/oleObject" Target="../embeddings/oleObject16.bin"/><Relationship Id="rId27" Type="http://schemas.openxmlformats.org/officeDocument/2006/relationships/image" Target="../media/image40.emf"/><Relationship Id="rId30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51.emf"/><Relationship Id="rId18" Type="http://schemas.openxmlformats.org/officeDocument/2006/relationships/oleObject" Target="../embeddings/oleObject2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8.e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53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27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50.emf"/><Relationship Id="rId5" Type="http://schemas.openxmlformats.org/officeDocument/2006/relationships/image" Target="../media/image47.emf"/><Relationship Id="rId15" Type="http://schemas.openxmlformats.org/officeDocument/2006/relationships/image" Target="../media/image52.e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54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49.emf"/><Relationship Id="rId14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hyperlink" Target="mailto:romain.magny@aphp.fr" TargetMode="External"/><Relationship Id="rId7" Type="http://schemas.openxmlformats.org/officeDocument/2006/relationships/image" Target="../media/image4.jpg"/><Relationship Id="rId2" Type="http://schemas.openxmlformats.org/officeDocument/2006/relationships/hyperlink" Target="mailto:laurence.labat@aphp.fr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7FEA13B3-8417-3D33-7D03-0546AC8603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3" b="24570"/>
          <a:stretch/>
        </p:blipFill>
        <p:spPr>
          <a:xfrm>
            <a:off x="3603868" y="363301"/>
            <a:ext cx="2428657" cy="618414"/>
          </a:xfrm>
          <a:prstGeom prst="rect">
            <a:avLst/>
          </a:prstGeom>
        </p:spPr>
      </p:pic>
      <p:pic>
        <p:nvPicPr>
          <p:cNvPr id="6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0B8FD2B8-8246-7050-7F52-9C195A5AD9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t="24491" r="13247"/>
          <a:stretch/>
        </p:blipFill>
        <p:spPr>
          <a:xfrm>
            <a:off x="9192638" y="268307"/>
            <a:ext cx="2682329" cy="7551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7EA1E32-FA82-D379-3609-C1E7B765B8D6}"/>
              </a:ext>
            </a:extLst>
          </p:cNvPr>
          <p:cNvSpPr txBox="1"/>
          <p:nvPr/>
        </p:nvSpPr>
        <p:spPr>
          <a:xfrm>
            <a:off x="814707" y="2351782"/>
            <a:ext cx="104394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Dichlorvos et approches analytiques </a:t>
            </a:r>
          </a:p>
          <a:p>
            <a:pPr algn="ctr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Quelles molécules rechercher en fonction des matrices ?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065E9AB-C33B-DF00-9380-F6E119228F8E}"/>
              </a:ext>
            </a:extLst>
          </p:cNvPr>
          <p:cNvSpPr txBox="1"/>
          <p:nvPr/>
        </p:nvSpPr>
        <p:spPr>
          <a:xfrm>
            <a:off x="876261" y="4067534"/>
            <a:ext cx="104394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Romain Magny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7470BF-FFE1-2C15-5068-6F991C4D7F27}"/>
              </a:ext>
            </a:extLst>
          </p:cNvPr>
          <p:cNvSpPr txBox="1"/>
          <p:nvPr/>
        </p:nvSpPr>
        <p:spPr>
          <a:xfrm>
            <a:off x="1021919" y="5229288"/>
            <a:ext cx="100250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Laboratoire de Toxicologie Biologique, Hôpital Lariboisière, AP-HP, Paris, France</a:t>
            </a:r>
          </a:p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Faculté de Pharmacie de Paris, Université Paris Cité, France </a:t>
            </a:r>
          </a:p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INSERM UMRS-1144, Université Paris Cité, Paris, France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D8B3F8-C501-E52B-843F-66D86AADE0D7}"/>
              </a:ext>
            </a:extLst>
          </p:cNvPr>
          <p:cNvSpPr txBox="1"/>
          <p:nvPr/>
        </p:nvSpPr>
        <p:spPr>
          <a:xfrm>
            <a:off x="10915124" y="646834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08.04.2026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F401DBF-D419-81D5-AD91-C5B4AD09F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533" y="363301"/>
            <a:ext cx="2716097" cy="565151"/>
          </a:xfrm>
          <a:prstGeom prst="rect">
            <a:avLst/>
          </a:prstGeom>
        </p:spPr>
      </p:pic>
      <p:pic>
        <p:nvPicPr>
          <p:cNvPr id="3" name="Image 2" descr="Une image contenant texte, capture d’écran, graphisme, Police&#10;&#10;Le contenu généré par l’IA peut être incorrect.">
            <a:extLst>
              <a:ext uri="{FF2B5EF4-FFF2-40B4-BE49-F238E27FC236}">
                <a16:creationId xmlns:a16="http://schemas.microsoft.com/office/drawing/2014/main" id="{C4DBBEF0-E37E-6F50-2204-221BA5912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" t="1569" r="62946" b="77124"/>
          <a:stretch>
            <a:fillRect/>
          </a:stretch>
        </p:blipFill>
        <p:spPr>
          <a:xfrm>
            <a:off x="1596391" y="44701"/>
            <a:ext cx="1785469" cy="14612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C572E9-721B-4573-9697-E0D287060C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10" y="216010"/>
            <a:ext cx="1375502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07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4FF52-DFFA-32F1-1DFE-08E9630CC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9E1996F-90B9-2F15-D322-4FD172AC8A0C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Dichlorvos et diagnostic d’exposition  </a:t>
            </a:r>
          </a:p>
        </p:txBody>
      </p:sp>
      <p:grpSp>
        <p:nvGrpSpPr>
          <p:cNvPr id="4" name="Google Shape;1444;p51">
            <a:extLst>
              <a:ext uri="{FF2B5EF4-FFF2-40B4-BE49-F238E27FC236}">
                <a16:creationId xmlns:a16="http://schemas.microsoft.com/office/drawing/2014/main" id="{2ACF859A-2E44-C6AC-5597-70C32F84A094}"/>
              </a:ext>
            </a:extLst>
          </p:cNvPr>
          <p:cNvGrpSpPr>
            <a:grpSpLocks noChangeAspect="1"/>
          </p:cNvGrpSpPr>
          <p:nvPr/>
        </p:nvGrpSpPr>
        <p:grpSpPr>
          <a:xfrm>
            <a:off x="9112969" y="1137276"/>
            <a:ext cx="2107037" cy="1598630"/>
            <a:chOff x="1495563" y="4566100"/>
            <a:chExt cx="2714377" cy="2059425"/>
          </a:xfrm>
        </p:grpSpPr>
        <p:pic>
          <p:nvPicPr>
            <p:cNvPr id="5" name="Google Shape;1445;p51">
              <a:extLst>
                <a:ext uri="{FF2B5EF4-FFF2-40B4-BE49-F238E27FC236}">
                  <a16:creationId xmlns:a16="http://schemas.microsoft.com/office/drawing/2014/main" id="{1B642E3B-4A88-5209-D9C2-CEEC2DBCE5E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r="42283"/>
            <a:stretch/>
          </p:blipFill>
          <p:spPr>
            <a:xfrm>
              <a:off x="1495563" y="4977125"/>
              <a:ext cx="922000" cy="1597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46;p51">
              <a:extLst>
                <a:ext uri="{FF2B5EF4-FFF2-40B4-BE49-F238E27FC236}">
                  <a16:creationId xmlns:a16="http://schemas.microsoft.com/office/drawing/2014/main" id="{DF379A70-FD76-B2A6-8B93-68719CCDA3D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35455"/>
            <a:stretch/>
          </p:blipFill>
          <p:spPr>
            <a:xfrm>
              <a:off x="3146015" y="4977125"/>
              <a:ext cx="1063925" cy="164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447;p51">
              <a:extLst>
                <a:ext uri="{FF2B5EF4-FFF2-40B4-BE49-F238E27FC236}">
                  <a16:creationId xmlns:a16="http://schemas.microsoft.com/office/drawing/2014/main" id="{BEEE1F31-B224-6C92-7D0D-66C7F577EE7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32246" r="27085"/>
            <a:stretch/>
          </p:blipFill>
          <p:spPr>
            <a:xfrm>
              <a:off x="2417562" y="4566100"/>
              <a:ext cx="728450" cy="179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448;p51">
              <a:extLst>
                <a:ext uri="{FF2B5EF4-FFF2-40B4-BE49-F238E27FC236}">
                  <a16:creationId xmlns:a16="http://schemas.microsoft.com/office/drawing/2014/main" id="{9F4C3A10-ECFD-41EB-8AAB-AC518CD54528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851127" y="5240658"/>
              <a:ext cx="490063" cy="11723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3009AC73-8FE9-41D4-6DEA-69B80962CBE7}"/>
              </a:ext>
            </a:extLst>
          </p:cNvPr>
          <p:cNvSpPr txBox="1"/>
          <p:nvPr/>
        </p:nvSpPr>
        <p:spPr>
          <a:xfrm>
            <a:off x="241466" y="1030430"/>
            <a:ext cx="9189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Le 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SNIPER 1000 EC DDVP®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,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un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produit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acaricide 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supposé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contenir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du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Dichlorvos  </a:t>
            </a:r>
            <a:endParaRPr lang="en" sz="20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8832B4F-A6DC-F42C-5D46-D57E35843AEF}"/>
              </a:ext>
            </a:extLst>
          </p:cNvPr>
          <p:cNvSpPr txBox="1"/>
          <p:nvPr/>
        </p:nvSpPr>
        <p:spPr>
          <a:xfrm>
            <a:off x="407905" y="5892719"/>
            <a:ext cx="11376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Quelles sont les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composés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retrouvés dans le 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SNIPER 1000 EC DDVP </a:t>
            </a:r>
            <a:r>
              <a:rPr kumimoji="0" lang="fr-FR" sz="20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Comment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effectuer un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diagnostic d’exposition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au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 dichlorvos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lors de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l’analyse d’échantillons biologiques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880CF28-EE0B-4C46-355A-0E3F909769F6}"/>
              </a:ext>
            </a:extLst>
          </p:cNvPr>
          <p:cNvSpPr txBox="1"/>
          <p:nvPr/>
        </p:nvSpPr>
        <p:spPr>
          <a:xfrm>
            <a:off x="247194" y="3015906"/>
            <a:ext cx="10972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Quelles analyses réaliser en laboratoire pour confirmer une exposition/intoxication au dichlorvos ? </a:t>
            </a:r>
            <a:endParaRPr lang="en" sz="20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BD6868-9A51-0E92-6F6E-D8B3D08036A4}"/>
              </a:ext>
            </a:extLst>
          </p:cNvPr>
          <p:cNvSpPr txBox="1"/>
          <p:nvPr/>
        </p:nvSpPr>
        <p:spPr>
          <a:xfrm>
            <a:off x="715410" y="1574125"/>
            <a:ext cx="8715188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Allégation indiquant la présence de Dichlorvos à 1000 g/L </a:t>
            </a:r>
          </a:p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Densité = 1425 g/L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  70% de dichlorvos </a:t>
            </a:r>
          </a:p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Autres composés : Solvants, hydrocarbures aromatiques et impuretés ?   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17ACC73-1998-97BA-8474-42DCDAD9C18E}"/>
              </a:ext>
            </a:extLst>
          </p:cNvPr>
          <p:cNvSpPr txBox="1"/>
          <p:nvPr/>
        </p:nvSpPr>
        <p:spPr>
          <a:xfrm>
            <a:off x="715410" y="3579986"/>
            <a:ext cx="11183513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Mesure des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cholinestérases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  Exposition aux organophosphorés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742950" lvl="1" indent="-285750">
              <a:spcAft>
                <a:spcPts val="300"/>
              </a:spcAft>
              <a:buFontTx/>
              <a:buChar char="-"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Cholinestérase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plasmatique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totale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: Disponible dans de nombreux laboratoires</a:t>
            </a:r>
          </a:p>
          <a:p>
            <a:pPr marL="742950" lvl="1" indent="-285750">
              <a:spcAft>
                <a:spcPts val="300"/>
              </a:spcAft>
              <a:buFontTx/>
              <a:buChar char="-"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Acétylcholinestérase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intra-érythrocytaire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: Rarement en routine hospitalière</a:t>
            </a:r>
          </a:p>
        </p:txBody>
      </p:sp>
      <p:sp>
        <p:nvSpPr>
          <p:cNvPr id="16" name="Espace réservé du numéro de diapositive 19">
            <a:extLst>
              <a:ext uri="{FF2B5EF4-FFF2-40B4-BE49-F238E27FC236}">
                <a16:creationId xmlns:a16="http://schemas.microsoft.com/office/drawing/2014/main" id="{496473FF-066F-C1D5-2795-E89B01844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8" name="Objet 17">
            <a:extLst>
              <a:ext uri="{FF2B5EF4-FFF2-40B4-BE49-F238E27FC236}">
                <a16:creationId xmlns:a16="http://schemas.microsoft.com/office/drawing/2014/main" id="{8FA98301-B086-B09D-12B7-2772278B53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6023781"/>
              </p:ext>
            </p:extLst>
          </p:nvPr>
        </p:nvGraphicFramePr>
        <p:xfrm>
          <a:off x="9913911" y="3766066"/>
          <a:ext cx="1786200" cy="1235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S ChemDraw Drawing" r:id="rId7" imgW="1019338" imgH="705394" progId="ChemDraw.Document.6.0">
                  <p:embed/>
                </p:oleObj>
              </mc:Choice>
              <mc:Fallback>
                <p:oleObj name="CS ChemDraw Drawing" r:id="rId7" imgW="1019338" imgH="70539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13911" y="3766066"/>
                        <a:ext cx="1786200" cy="1235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ZoneTexte 19">
            <a:extLst>
              <a:ext uri="{FF2B5EF4-FFF2-40B4-BE49-F238E27FC236}">
                <a16:creationId xmlns:a16="http://schemas.microsoft.com/office/drawing/2014/main" id="{F812A029-5969-42D7-F60D-0DA189D44C37}"/>
              </a:ext>
            </a:extLst>
          </p:cNvPr>
          <p:cNvSpPr txBox="1"/>
          <p:nvPr/>
        </p:nvSpPr>
        <p:spPr>
          <a:xfrm>
            <a:off x="715410" y="4888966"/>
            <a:ext cx="11267040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Mise en évidence de l’organophosphoré dans les prélèvements biologiques </a:t>
            </a:r>
          </a:p>
          <a:p>
            <a:pPr marL="742950" lvl="1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Dichlorvos : ½ vie plasmatique de 7 à 12 minutes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  Limite la détection en matrice biologique 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7797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F6B8-7EB9-215F-D1B2-A07F170EB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4B9740-C218-2AB5-7959-ABD4A9F83352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Stratégie analytique non ciblée </a:t>
            </a:r>
            <a:r>
              <a:rPr lang="fr-FR" sz="2800" b="1" dirty="0">
                <a:solidFill>
                  <a:schemeClr val="accent1">
                    <a:lumMod val="50000"/>
                  </a:schemeClr>
                </a:solidFill>
              </a:rPr>
              <a:t>pour le profilage de xénobiotiques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4" name="Espace réservé du numéro de diapositive 19">
            <a:extLst>
              <a:ext uri="{FF2B5EF4-FFF2-40B4-BE49-F238E27FC236}">
                <a16:creationId xmlns:a16="http://schemas.microsoft.com/office/drawing/2014/main" id="{E19A4A94-47C2-ADA1-2B89-093142E1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72" name="Connecteur droit avec flèche 1771">
            <a:extLst>
              <a:ext uri="{FF2B5EF4-FFF2-40B4-BE49-F238E27FC236}">
                <a16:creationId xmlns:a16="http://schemas.microsoft.com/office/drawing/2014/main" id="{69B40447-507B-E841-DED6-51D6CFE6F538}"/>
              </a:ext>
            </a:extLst>
          </p:cNvPr>
          <p:cNvCxnSpPr>
            <a:cxnSpLocks/>
          </p:cNvCxnSpPr>
          <p:nvPr/>
        </p:nvCxnSpPr>
        <p:spPr>
          <a:xfrm>
            <a:off x="9751808" y="5542647"/>
            <a:ext cx="3240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3" name="Connecteur droit avec flèche 1772">
            <a:extLst>
              <a:ext uri="{FF2B5EF4-FFF2-40B4-BE49-F238E27FC236}">
                <a16:creationId xmlns:a16="http://schemas.microsoft.com/office/drawing/2014/main" id="{9E7CD4C2-4A5C-1FED-429A-86EABA7A264B}"/>
              </a:ext>
            </a:extLst>
          </p:cNvPr>
          <p:cNvCxnSpPr>
            <a:cxnSpLocks/>
          </p:cNvCxnSpPr>
          <p:nvPr/>
        </p:nvCxnSpPr>
        <p:spPr>
          <a:xfrm>
            <a:off x="9737657" y="2977674"/>
            <a:ext cx="32400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74" name="Graphique 1773">
            <a:extLst>
              <a:ext uri="{FF2B5EF4-FFF2-40B4-BE49-F238E27FC236}">
                <a16:creationId xmlns:a16="http://schemas.microsoft.com/office/drawing/2014/main" id="{9912D437-59DC-5F09-1219-ECB800C1FC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3775" t="13738" r="48118" b="15905"/>
          <a:stretch/>
        </p:blipFill>
        <p:spPr>
          <a:xfrm>
            <a:off x="8217033" y="4983798"/>
            <a:ext cx="1224585" cy="1520417"/>
          </a:xfrm>
          <a:prstGeom prst="rect">
            <a:avLst/>
          </a:prstGeom>
        </p:spPr>
      </p:pic>
      <p:pic>
        <p:nvPicPr>
          <p:cNvPr id="1775" name="Graphique 1774">
            <a:extLst>
              <a:ext uri="{FF2B5EF4-FFF2-40B4-BE49-F238E27FC236}">
                <a16:creationId xmlns:a16="http://schemas.microsoft.com/office/drawing/2014/main" id="{053C182C-7921-29A4-F446-BE625A1FDD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7011" t="6986" r="58606" b="6339"/>
          <a:stretch/>
        </p:blipFill>
        <p:spPr>
          <a:xfrm rot="19292798">
            <a:off x="8539615" y="2326850"/>
            <a:ext cx="895979" cy="2023684"/>
          </a:xfrm>
          <a:prstGeom prst="rect">
            <a:avLst/>
          </a:prstGeom>
        </p:spPr>
      </p:pic>
      <p:cxnSp>
        <p:nvCxnSpPr>
          <p:cNvPr id="1777" name="Connecteur droit 1776">
            <a:extLst>
              <a:ext uri="{FF2B5EF4-FFF2-40B4-BE49-F238E27FC236}">
                <a16:creationId xmlns:a16="http://schemas.microsoft.com/office/drawing/2014/main" id="{0A0AFC09-07AE-8232-CC1D-A216369A2A1A}"/>
              </a:ext>
            </a:extLst>
          </p:cNvPr>
          <p:cNvCxnSpPr>
            <a:cxnSpLocks/>
          </p:cNvCxnSpPr>
          <p:nvPr/>
        </p:nvCxnSpPr>
        <p:spPr>
          <a:xfrm flipH="1">
            <a:off x="10069284" y="2964051"/>
            <a:ext cx="1" cy="2572499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8" name="Connecteur droit avec flèche 1777">
            <a:extLst>
              <a:ext uri="{FF2B5EF4-FFF2-40B4-BE49-F238E27FC236}">
                <a16:creationId xmlns:a16="http://schemas.microsoft.com/office/drawing/2014/main" id="{96D4BA87-07D2-E04F-863F-720301B81782}"/>
              </a:ext>
            </a:extLst>
          </p:cNvPr>
          <p:cNvCxnSpPr>
            <a:cxnSpLocks/>
          </p:cNvCxnSpPr>
          <p:nvPr/>
        </p:nvCxnSpPr>
        <p:spPr>
          <a:xfrm>
            <a:off x="10078449" y="4208190"/>
            <a:ext cx="441186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79" name="Objet 1778">
            <a:extLst>
              <a:ext uri="{FF2B5EF4-FFF2-40B4-BE49-F238E27FC236}">
                <a16:creationId xmlns:a16="http://schemas.microsoft.com/office/drawing/2014/main" id="{02576FE9-E8C7-9502-3AF9-173C840CC9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211019"/>
              </p:ext>
            </p:extLst>
          </p:nvPr>
        </p:nvGraphicFramePr>
        <p:xfrm>
          <a:off x="10593232" y="3523713"/>
          <a:ext cx="147955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S ChemDraw Drawing" r:id="rId7" imgW="1479499" imgH="926124" progId="ChemDraw.Document.6.0">
                  <p:embed/>
                </p:oleObj>
              </mc:Choice>
              <mc:Fallback>
                <p:oleObj name="CS ChemDraw Drawing" r:id="rId7" imgW="1479499" imgH="926124" progId="ChemDraw.Document.6.0">
                  <p:embed/>
                  <p:pic>
                    <p:nvPicPr>
                      <p:cNvPr id="1779" name="Objet 1778">
                        <a:extLst>
                          <a:ext uri="{FF2B5EF4-FFF2-40B4-BE49-F238E27FC236}">
                            <a16:creationId xmlns:a16="http://schemas.microsoft.com/office/drawing/2014/main" id="{3EA0476E-F32A-2D8B-BAF7-039D09DBB6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593232" y="3523713"/>
                        <a:ext cx="1479550" cy="925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0" name="Objet 1779">
            <a:extLst>
              <a:ext uri="{FF2B5EF4-FFF2-40B4-BE49-F238E27FC236}">
                <a16:creationId xmlns:a16="http://schemas.microsoft.com/office/drawing/2014/main" id="{FB239889-B217-3D50-7B92-9234EE18C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685984"/>
              </p:ext>
            </p:extLst>
          </p:nvPr>
        </p:nvGraphicFramePr>
        <p:xfrm>
          <a:off x="10354032" y="2560316"/>
          <a:ext cx="1311275" cy="846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S ChemDraw Drawing" r:id="rId9" imgW="1311859" imgH="845591" progId="ChemDraw.Document.6.0">
                  <p:embed/>
                </p:oleObj>
              </mc:Choice>
              <mc:Fallback>
                <p:oleObj name="CS ChemDraw Drawing" r:id="rId9" imgW="1311859" imgH="845591" progId="ChemDraw.Document.6.0">
                  <p:embed/>
                  <p:pic>
                    <p:nvPicPr>
                      <p:cNvPr id="1780" name="Objet 1779">
                        <a:extLst>
                          <a:ext uri="{FF2B5EF4-FFF2-40B4-BE49-F238E27FC236}">
                            <a16:creationId xmlns:a16="http://schemas.microsoft.com/office/drawing/2014/main" id="{B544108A-CCB5-DF78-0014-2B80C3BA21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354032" y="2560316"/>
                        <a:ext cx="1311275" cy="846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81" name="Image 1780">
            <a:extLst>
              <a:ext uri="{FF2B5EF4-FFF2-40B4-BE49-F238E27FC236}">
                <a16:creationId xmlns:a16="http://schemas.microsoft.com/office/drawing/2014/main" id="{9EA55BFA-D5CE-94FF-16EC-A8CF89AAC3E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351" t="14543" r="49819" b="20144"/>
          <a:stretch/>
        </p:blipFill>
        <p:spPr>
          <a:xfrm>
            <a:off x="10719161" y="3247158"/>
            <a:ext cx="201756" cy="200828"/>
          </a:xfrm>
          <a:prstGeom prst="rect">
            <a:avLst/>
          </a:prstGeom>
        </p:spPr>
      </p:pic>
      <p:pic>
        <p:nvPicPr>
          <p:cNvPr id="1782" name="Image 1781">
            <a:extLst>
              <a:ext uri="{FF2B5EF4-FFF2-40B4-BE49-F238E27FC236}">
                <a16:creationId xmlns:a16="http://schemas.microsoft.com/office/drawing/2014/main" id="{4A6FBA42-52C9-BF10-2177-3E1CED0B1C0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351" t="14543" r="49819" b="20144"/>
          <a:stretch/>
        </p:blipFill>
        <p:spPr>
          <a:xfrm>
            <a:off x="11246472" y="3726717"/>
            <a:ext cx="201756" cy="200828"/>
          </a:xfrm>
          <a:prstGeom prst="rect">
            <a:avLst/>
          </a:prstGeom>
        </p:spPr>
      </p:pic>
      <p:graphicFrame>
        <p:nvGraphicFramePr>
          <p:cNvPr id="1783" name="Objet 1782">
            <a:extLst>
              <a:ext uri="{FF2B5EF4-FFF2-40B4-BE49-F238E27FC236}">
                <a16:creationId xmlns:a16="http://schemas.microsoft.com/office/drawing/2014/main" id="{692CA513-697A-1499-9D58-0701BF3C81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640728"/>
              </p:ext>
            </p:extLst>
          </p:nvPr>
        </p:nvGraphicFramePr>
        <p:xfrm>
          <a:off x="10150379" y="4456659"/>
          <a:ext cx="110648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S ChemDraw Drawing" r:id="rId12" imgW="1106119" imgH="1170073" progId="ChemDraw.Document.6.0">
                  <p:embed/>
                </p:oleObj>
              </mc:Choice>
              <mc:Fallback>
                <p:oleObj name="CS ChemDraw Drawing" r:id="rId12" imgW="1106119" imgH="1170073" progId="ChemDraw.Document.6.0">
                  <p:embed/>
                  <p:pic>
                    <p:nvPicPr>
                      <p:cNvPr id="1783" name="Objet 1782">
                        <a:extLst>
                          <a:ext uri="{FF2B5EF4-FFF2-40B4-BE49-F238E27FC236}">
                            <a16:creationId xmlns:a16="http://schemas.microsoft.com/office/drawing/2014/main" id="{81472D42-E92B-8392-FA9E-02695FEA0F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150379" y="4456659"/>
                        <a:ext cx="110648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84" name="Image 1783">
            <a:extLst>
              <a:ext uri="{FF2B5EF4-FFF2-40B4-BE49-F238E27FC236}">
                <a16:creationId xmlns:a16="http://schemas.microsoft.com/office/drawing/2014/main" id="{9BA32D13-D7B0-D864-B3C4-A72B6E6ACA4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2388" t="14543" r="8171" b="20144"/>
          <a:stretch/>
        </p:blipFill>
        <p:spPr>
          <a:xfrm>
            <a:off x="10474362" y="5153415"/>
            <a:ext cx="190235" cy="200828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933672D8-B7DC-6E92-FB34-052F7872858E}"/>
              </a:ext>
            </a:extLst>
          </p:cNvPr>
          <p:cNvCxnSpPr>
            <a:cxnSpLocks/>
          </p:cNvCxnSpPr>
          <p:nvPr/>
        </p:nvCxnSpPr>
        <p:spPr>
          <a:xfrm>
            <a:off x="2113925" y="5605177"/>
            <a:ext cx="1624753" cy="952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AD7B579-9867-8512-0945-6B77AC1C378E}"/>
              </a:ext>
            </a:extLst>
          </p:cNvPr>
          <p:cNvCxnSpPr>
            <a:cxnSpLocks/>
          </p:cNvCxnSpPr>
          <p:nvPr/>
        </p:nvCxnSpPr>
        <p:spPr>
          <a:xfrm>
            <a:off x="2113925" y="3546726"/>
            <a:ext cx="1624753" cy="9525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BE1CFE2A-3E52-99FD-B731-718A2587714C}"/>
              </a:ext>
            </a:extLst>
          </p:cNvPr>
          <p:cNvGrpSpPr/>
          <p:nvPr/>
        </p:nvGrpSpPr>
        <p:grpSpPr>
          <a:xfrm>
            <a:off x="2372996" y="2653062"/>
            <a:ext cx="537154" cy="1594365"/>
            <a:chOff x="1900031" y="841516"/>
            <a:chExt cx="537154" cy="1594365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636B185-940C-A57C-CDAF-DDC9C3D08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900031" y="841516"/>
              <a:ext cx="232354" cy="1289565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57A9970-829E-393A-9769-6337B9EBF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001631" y="943116"/>
              <a:ext cx="232354" cy="128956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DE69A9F-A4B4-1615-BA5B-8DE18B8FE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03231" y="1044716"/>
              <a:ext cx="232354" cy="128956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6D0CE7F-1261-E90E-ECEA-E6D14BEDA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04831" y="1146316"/>
              <a:ext cx="232354" cy="1289565"/>
            </a:xfrm>
            <a:prstGeom prst="rect">
              <a:avLst/>
            </a:prstGeom>
          </p:spPr>
        </p:pic>
      </p:grpSp>
      <p:pic>
        <p:nvPicPr>
          <p:cNvPr id="21" name="Image 20" descr="Une image contenant machine, microscope, Instrument scientifique, intérieur&#10;&#10;Description générée automatiquement">
            <a:extLst>
              <a:ext uri="{FF2B5EF4-FFF2-40B4-BE49-F238E27FC236}">
                <a16:creationId xmlns:a16="http://schemas.microsoft.com/office/drawing/2014/main" id="{4E00C787-DB13-6418-817C-D8B2BD9610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508" y="2287585"/>
            <a:ext cx="2168608" cy="1719455"/>
          </a:xfrm>
          <a:prstGeom prst="rect">
            <a:avLst/>
          </a:prstGeom>
        </p:spPr>
      </p:pic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325DF83-2DBA-0380-B492-082525711AB5}"/>
              </a:ext>
            </a:extLst>
          </p:cNvPr>
          <p:cNvCxnSpPr>
            <a:cxnSpLocks/>
          </p:cNvCxnSpPr>
          <p:nvPr/>
        </p:nvCxnSpPr>
        <p:spPr>
          <a:xfrm>
            <a:off x="7135493" y="3104655"/>
            <a:ext cx="874235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E7C55D36-9517-AA09-8917-8C23C31E032A}"/>
              </a:ext>
            </a:extLst>
          </p:cNvPr>
          <p:cNvSpPr txBox="1"/>
          <p:nvPr/>
        </p:nvSpPr>
        <p:spPr>
          <a:xfrm>
            <a:off x="6905562" y="3165066"/>
            <a:ext cx="1295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1400" dirty="0">
                <a:solidFill>
                  <a:prstClr val="black"/>
                </a:solidFill>
                <a:latin typeface="Calibri" panose="020F0502020204030204"/>
              </a:rPr>
              <a:t>Interrogation </a:t>
            </a:r>
          </a:p>
          <a:p>
            <a:pPr algn="ctr"/>
            <a:r>
              <a:rPr lang="en" sz="1400" dirty="0">
                <a:solidFill>
                  <a:prstClr val="black"/>
                </a:solidFill>
                <a:latin typeface="Calibri" panose="020F0502020204030204"/>
              </a:rPr>
              <a:t>automatique</a:t>
            </a:r>
          </a:p>
        </p:txBody>
      </p:sp>
      <p:grpSp>
        <p:nvGrpSpPr>
          <p:cNvPr id="25" name="Graphic 1244">
            <a:extLst>
              <a:ext uri="{FF2B5EF4-FFF2-40B4-BE49-F238E27FC236}">
                <a16:creationId xmlns:a16="http://schemas.microsoft.com/office/drawing/2014/main" id="{AACFCD00-61C9-F483-05CA-3CDE6792FC9F}"/>
              </a:ext>
            </a:extLst>
          </p:cNvPr>
          <p:cNvGrpSpPr>
            <a:grpSpLocks noChangeAspect="1"/>
          </p:cNvGrpSpPr>
          <p:nvPr/>
        </p:nvGrpSpPr>
        <p:grpSpPr>
          <a:xfrm>
            <a:off x="3095843" y="3113554"/>
            <a:ext cx="406250" cy="720000"/>
            <a:chOff x="3092552" y="1742460"/>
            <a:chExt cx="954187" cy="1691114"/>
          </a:xfrm>
        </p:grpSpPr>
        <p:grpSp>
          <p:nvGrpSpPr>
            <p:cNvPr id="26" name="Graphic 1244">
              <a:extLst>
                <a:ext uri="{FF2B5EF4-FFF2-40B4-BE49-F238E27FC236}">
                  <a16:creationId xmlns:a16="http://schemas.microsoft.com/office/drawing/2014/main" id="{9F9411ED-8E40-01AD-69CF-0A05B1B9028A}"/>
                </a:ext>
              </a:extLst>
            </p:cNvPr>
            <p:cNvGrpSpPr/>
            <p:nvPr/>
          </p:nvGrpSpPr>
          <p:grpSpPr>
            <a:xfrm>
              <a:off x="3092552" y="1742460"/>
              <a:ext cx="478243" cy="1279801"/>
              <a:chOff x="3092552" y="1742460"/>
              <a:chExt cx="478243" cy="1279801"/>
            </a:xfrm>
          </p:grpSpPr>
          <p:sp>
            <p:nvSpPr>
              <p:cNvPr id="941" name="Forme libre : forme 940">
                <a:extLst>
                  <a:ext uri="{FF2B5EF4-FFF2-40B4-BE49-F238E27FC236}">
                    <a16:creationId xmlns:a16="http://schemas.microsoft.com/office/drawing/2014/main" id="{57B1AF73-A046-56AE-2129-BF6002F8CE63}"/>
                  </a:ext>
                </a:extLst>
              </p:cNvPr>
              <p:cNvSpPr/>
              <p:nvPr/>
            </p:nvSpPr>
            <p:spPr>
              <a:xfrm>
                <a:off x="3093907" y="2033987"/>
                <a:ext cx="474565" cy="345141"/>
              </a:xfrm>
              <a:custGeom>
                <a:avLst/>
                <a:gdLst>
                  <a:gd name="connsiteX0" fmla="*/ -13 w 474565"/>
                  <a:gd name="connsiteY0" fmla="*/ 162553 h 345141"/>
                  <a:gd name="connsiteX1" fmla="*/ 158305 w 474565"/>
                  <a:gd name="connsiteY1" fmla="*/ -23 h 345141"/>
                  <a:gd name="connsiteX2" fmla="*/ 316221 w 474565"/>
                  <a:gd name="connsiteY2" fmla="*/ -23 h 345141"/>
                  <a:gd name="connsiteX3" fmla="*/ 474552 w 474565"/>
                  <a:gd name="connsiteY3" fmla="*/ 162553 h 345141"/>
                  <a:gd name="connsiteX4" fmla="*/ 474552 w 474565"/>
                  <a:gd name="connsiteY4" fmla="*/ 182543 h 345141"/>
                  <a:gd name="connsiteX5" fmla="*/ 316221 w 474565"/>
                  <a:gd name="connsiteY5" fmla="*/ 345119 h 345141"/>
                  <a:gd name="connsiteX6" fmla="*/ 158305 w 474565"/>
                  <a:gd name="connsiteY6" fmla="*/ 345119 h 345141"/>
                  <a:gd name="connsiteX7" fmla="*/ -13 w 474565"/>
                  <a:gd name="connsiteY7" fmla="*/ 182543 h 3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565" h="345141">
                    <a:moveTo>
                      <a:pt x="-13" y="162553"/>
                    </a:moveTo>
                    <a:cubicBezTo>
                      <a:pt x="-13" y="72756"/>
                      <a:pt x="70860" y="-23"/>
                      <a:pt x="158305" y="-23"/>
                    </a:cubicBezTo>
                    <a:lnTo>
                      <a:pt x="316221" y="-23"/>
                    </a:lnTo>
                    <a:cubicBezTo>
                      <a:pt x="403679" y="-23"/>
                      <a:pt x="474552" y="72756"/>
                      <a:pt x="474552" y="162553"/>
                    </a:cubicBezTo>
                    <a:lnTo>
                      <a:pt x="474552" y="182543"/>
                    </a:lnTo>
                    <a:cubicBezTo>
                      <a:pt x="474552" y="272340"/>
                      <a:pt x="403679" y="345119"/>
                      <a:pt x="316221" y="345119"/>
                    </a:cubicBezTo>
                    <a:lnTo>
                      <a:pt x="158305" y="345119"/>
                    </a:lnTo>
                    <a:cubicBezTo>
                      <a:pt x="70860" y="345119"/>
                      <a:pt x="-13" y="272340"/>
                      <a:pt x="-13" y="1825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2" name="Forme libre : forme 941">
                <a:extLst>
                  <a:ext uri="{FF2B5EF4-FFF2-40B4-BE49-F238E27FC236}">
                    <a16:creationId xmlns:a16="http://schemas.microsoft.com/office/drawing/2014/main" id="{4993CF45-30E6-010E-E4C9-A21A7A8D4D83}"/>
                  </a:ext>
                </a:extLst>
              </p:cNvPr>
              <p:cNvSpPr/>
              <p:nvPr/>
            </p:nvSpPr>
            <p:spPr>
              <a:xfrm flipV="1">
                <a:off x="3092552" y="2203954"/>
                <a:ext cx="475921" cy="771195"/>
              </a:xfrm>
              <a:custGeom>
                <a:avLst/>
                <a:gdLst>
                  <a:gd name="connsiteX0" fmla="*/ -351 w 475921"/>
                  <a:gd name="connsiteY0" fmla="*/ -306 h 771195"/>
                  <a:gd name="connsiteX1" fmla="*/ 475570 w 475921"/>
                  <a:gd name="connsiteY1" fmla="*/ -306 h 771195"/>
                  <a:gd name="connsiteX2" fmla="*/ 475570 w 475921"/>
                  <a:gd name="connsiteY2" fmla="*/ 770890 h 771195"/>
                  <a:gd name="connsiteX3" fmla="*/ -351 w 475921"/>
                  <a:gd name="connsiteY3" fmla="*/ 770890 h 77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921" h="771195">
                    <a:moveTo>
                      <a:pt x="-351" y="-306"/>
                    </a:moveTo>
                    <a:lnTo>
                      <a:pt x="475570" y="-306"/>
                    </a:lnTo>
                    <a:lnTo>
                      <a:pt x="475570" y="770890"/>
                    </a:lnTo>
                    <a:lnTo>
                      <a:pt x="-351" y="770890"/>
                    </a:lnTo>
                    <a:close/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3" name="Forme libre : forme 942">
                <a:extLst>
                  <a:ext uri="{FF2B5EF4-FFF2-40B4-BE49-F238E27FC236}">
                    <a16:creationId xmlns:a16="http://schemas.microsoft.com/office/drawing/2014/main" id="{899C8AA9-BC9F-0655-DB04-7405C8B96AA3}"/>
                  </a:ext>
                </a:extLst>
              </p:cNvPr>
              <p:cNvSpPr/>
              <p:nvPr/>
            </p:nvSpPr>
            <p:spPr>
              <a:xfrm>
                <a:off x="3093907" y="2203959"/>
                <a:ext cx="474552" cy="771191"/>
              </a:xfrm>
              <a:custGeom>
                <a:avLst/>
                <a:gdLst>
                  <a:gd name="connsiteX0" fmla="*/ -13 w 474552"/>
                  <a:gd name="connsiteY0" fmla="*/ -41 h 771191"/>
                  <a:gd name="connsiteX1" fmla="*/ 474539 w 474552"/>
                  <a:gd name="connsiteY1" fmla="*/ -41 h 771191"/>
                  <a:gd name="connsiteX2" fmla="*/ 474539 w 474552"/>
                  <a:gd name="connsiteY2" fmla="*/ 771150 h 771191"/>
                  <a:gd name="connsiteX3" fmla="*/ -13 w 474552"/>
                  <a:gd name="connsiteY3" fmla="*/ 771150 h 77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4552" h="771191">
                    <a:moveTo>
                      <a:pt x="-13" y="-41"/>
                    </a:moveTo>
                    <a:lnTo>
                      <a:pt x="474539" y="-41"/>
                    </a:lnTo>
                    <a:lnTo>
                      <a:pt x="474539" y="771150"/>
                    </a:lnTo>
                    <a:lnTo>
                      <a:pt x="-13" y="771150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4" name="Forme libre : forme 943">
                <a:extLst>
                  <a:ext uri="{FF2B5EF4-FFF2-40B4-BE49-F238E27FC236}">
                    <a16:creationId xmlns:a16="http://schemas.microsoft.com/office/drawing/2014/main" id="{D7FABDDF-C1DD-E138-0D66-D8D1B42ABE46}"/>
                  </a:ext>
                </a:extLst>
              </p:cNvPr>
              <p:cNvSpPr/>
              <p:nvPr/>
            </p:nvSpPr>
            <p:spPr>
              <a:xfrm flipV="1">
                <a:off x="3099257" y="2192500"/>
                <a:ext cx="462982" cy="115799"/>
              </a:xfrm>
              <a:custGeom>
                <a:avLst/>
                <a:gdLst>
                  <a:gd name="connsiteX0" fmla="*/ -351 w 462982"/>
                  <a:gd name="connsiteY0" fmla="*/ -340 h 115799"/>
                  <a:gd name="connsiteX1" fmla="*/ 462631 w 462982"/>
                  <a:gd name="connsiteY1" fmla="*/ 3014 h 115799"/>
                  <a:gd name="connsiteX2" fmla="*/ 462592 w 462982"/>
                  <a:gd name="connsiteY2" fmla="*/ 115125 h 115799"/>
                  <a:gd name="connsiteX3" fmla="*/ 1089 w 462982"/>
                  <a:gd name="connsiteY3" fmla="*/ 115459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982" h="115799">
                    <a:moveTo>
                      <a:pt x="-351" y="-340"/>
                    </a:moveTo>
                    <a:lnTo>
                      <a:pt x="462631" y="3014"/>
                    </a:lnTo>
                    <a:lnTo>
                      <a:pt x="462592" y="115125"/>
                    </a:lnTo>
                    <a:lnTo>
                      <a:pt x="1089" y="11545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5" name="Forme libre : forme 944">
                <a:extLst>
                  <a:ext uri="{FF2B5EF4-FFF2-40B4-BE49-F238E27FC236}">
                    <a16:creationId xmlns:a16="http://schemas.microsoft.com/office/drawing/2014/main" id="{7B613DFB-873F-D185-4C97-D84E4ED8A8FF}"/>
                  </a:ext>
                </a:extLst>
              </p:cNvPr>
              <p:cNvSpPr/>
              <p:nvPr/>
            </p:nvSpPr>
            <p:spPr>
              <a:xfrm flipV="1">
                <a:off x="3099440" y="2831884"/>
                <a:ext cx="460821" cy="140499"/>
              </a:xfrm>
              <a:custGeom>
                <a:avLst/>
                <a:gdLst>
                  <a:gd name="connsiteX0" fmla="*/ -351 w 460821"/>
                  <a:gd name="connsiteY0" fmla="*/ -273 h 140499"/>
                  <a:gd name="connsiteX1" fmla="*/ 460471 w 460821"/>
                  <a:gd name="connsiteY1" fmla="*/ -273 h 140499"/>
                  <a:gd name="connsiteX2" fmla="*/ 460471 w 460821"/>
                  <a:gd name="connsiteY2" fmla="*/ 140226 h 140499"/>
                  <a:gd name="connsiteX3" fmla="*/ -351 w 460821"/>
                  <a:gd name="connsiteY3" fmla="*/ 140226 h 14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821" h="140499">
                    <a:moveTo>
                      <a:pt x="-351" y="-273"/>
                    </a:moveTo>
                    <a:lnTo>
                      <a:pt x="460471" y="-273"/>
                    </a:lnTo>
                    <a:lnTo>
                      <a:pt x="460471" y="140226"/>
                    </a:lnTo>
                    <a:lnTo>
                      <a:pt x="-351" y="140226"/>
                    </a:lnTo>
                    <a:close/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6" name="Forme libre : forme 945">
                <a:extLst>
                  <a:ext uri="{FF2B5EF4-FFF2-40B4-BE49-F238E27FC236}">
                    <a16:creationId xmlns:a16="http://schemas.microsoft.com/office/drawing/2014/main" id="{5CD90D51-831F-46FA-66EB-2848D8C90D0B}"/>
                  </a:ext>
                </a:extLst>
              </p:cNvPr>
              <p:cNvSpPr/>
              <p:nvPr/>
            </p:nvSpPr>
            <p:spPr>
              <a:xfrm flipV="1">
                <a:off x="3170812" y="1846211"/>
                <a:ext cx="322112" cy="291116"/>
              </a:xfrm>
              <a:custGeom>
                <a:avLst/>
                <a:gdLst>
                  <a:gd name="connsiteX0" fmla="*/ -351 w 322112"/>
                  <a:gd name="connsiteY0" fmla="*/ -367 h 291116"/>
                  <a:gd name="connsiteX1" fmla="*/ 321762 w 322112"/>
                  <a:gd name="connsiteY1" fmla="*/ -367 h 291116"/>
                  <a:gd name="connsiteX2" fmla="*/ 321762 w 322112"/>
                  <a:gd name="connsiteY2" fmla="*/ 290749 h 291116"/>
                  <a:gd name="connsiteX3" fmla="*/ -351 w 322112"/>
                  <a:gd name="connsiteY3" fmla="*/ 290749 h 29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6">
                    <a:moveTo>
                      <a:pt x="-351" y="-367"/>
                    </a:moveTo>
                    <a:lnTo>
                      <a:pt x="321762" y="-367"/>
                    </a:lnTo>
                    <a:lnTo>
                      <a:pt x="321762" y="290749"/>
                    </a:lnTo>
                    <a:lnTo>
                      <a:pt x="-351" y="29074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7" name="Forme libre : forme 946">
                <a:extLst>
                  <a:ext uri="{FF2B5EF4-FFF2-40B4-BE49-F238E27FC236}">
                    <a16:creationId xmlns:a16="http://schemas.microsoft.com/office/drawing/2014/main" id="{8179489A-3B78-A0A7-8291-ADE35556EB0F}"/>
                  </a:ext>
                </a:extLst>
              </p:cNvPr>
              <p:cNvSpPr/>
              <p:nvPr/>
            </p:nvSpPr>
            <p:spPr>
              <a:xfrm>
                <a:off x="3170815" y="1846210"/>
                <a:ext cx="322112" cy="291114"/>
              </a:xfrm>
              <a:custGeom>
                <a:avLst/>
                <a:gdLst>
                  <a:gd name="connsiteX0" fmla="*/ -13 w 322112"/>
                  <a:gd name="connsiteY0" fmla="*/ -13 h 291114"/>
                  <a:gd name="connsiteX1" fmla="*/ 322100 w 322112"/>
                  <a:gd name="connsiteY1" fmla="*/ -13 h 291114"/>
                  <a:gd name="connsiteX2" fmla="*/ 322100 w 322112"/>
                  <a:gd name="connsiteY2" fmla="*/ 291101 h 291114"/>
                  <a:gd name="connsiteX3" fmla="*/ -13 w 322112"/>
                  <a:gd name="connsiteY3" fmla="*/ 291101 h 29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4">
                    <a:moveTo>
                      <a:pt x="-13" y="-13"/>
                    </a:moveTo>
                    <a:lnTo>
                      <a:pt x="322100" y="-13"/>
                    </a:lnTo>
                    <a:lnTo>
                      <a:pt x="322100" y="291101"/>
                    </a:lnTo>
                    <a:lnTo>
                      <a:pt x="-13" y="291101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8" name="Forme libre : forme 947">
                <a:extLst>
                  <a:ext uri="{FF2B5EF4-FFF2-40B4-BE49-F238E27FC236}">
                    <a16:creationId xmlns:a16="http://schemas.microsoft.com/office/drawing/2014/main" id="{C1ACCA98-02E9-B578-777F-6E5E2868D8B5}"/>
                  </a:ext>
                </a:extLst>
              </p:cNvPr>
              <p:cNvSpPr/>
              <p:nvPr/>
            </p:nvSpPr>
            <p:spPr>
              <a:xfrm flipV="1">
                <a:off x="3355395" y="2016395"/>
                <a:ext cx="164153" cy="176786"/>
              </a:xfrm>
              <a:custGeom>
                <a:avLst/>
                <a:gdLst>
                  <a:gd name="connsiteX0" fmla="*/ -356 w 164153"/>
                  <a:gd name="connsiteY0" fmla="*/ 71592 h 176786"/>
                  <a:gd name="connsiteX1" fmla="*/ 86638 w 164153"/>
                  <a:gd name="connsiteY1" fmla="*/ 176431 h 176786"/>
                  <a:gd name="connsiteX2" fmla="*/ 163798 w 164153"/>
                  <a:gd name="connsiteY2" fmla="*/ 104498 h 176786"/>
                  <a:gd name="connsiteX3" fmla="*/ 76751 w 164153"/>
                  <a:gd name="connsiteY3" fmla="*/ -355 h 17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53" h="176786">
                    <a:moveTo>
                      <a:pt x="-356" y="71592"/>
                    </a:moveTo>
                    <a:lnTo>
                      <a:pt x="86638" y="176431"/>
                    </a:lnTo>
                    <a:lnTo>
                      <a:pt x="163798" y="104498"/>
                    </a:lnTo>
                    <a:lnTo>
                      <a:pt x="76751" y="-355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9" name="Forme libre : forme 948">
                <a:extLst>
                  <a:ext uri="{FF2B5EF4-FFF2-40B4-BE49-F238E27FC236}">
                    <a16:creationId xmlns:a16="http://schemas.microsoft.com/office/drawing/2014/main" id="{D757E07E-FAF0-42F6-1CB3-487C70155785}"/>
                  </a:ext>
                </a:extLst>
              </p:cNvPr>
              <p:cNvSpPr/>
              <p:nvPr/>
            </p:nvSpPr>
            <p:spPr>
              <a:xfrm flipV="1">
                <a:off x="3099035" y="2308233"/>
                <a:ext cx="22052" cy="653618"/>
              </a:xfrm>
              <a:custGeom>
                <a:avLst/>
                <a:gdLst>
                  <a:gd name="connsiteX0" fmla="*/ -340 w 22052"/>
                  <a:gd name="connsiteY0" fmla="*/ -301 h 653618"/>
                  <a:gd name="connsiteX1" fmla="*/ 21713 w 22052"/>
                  <a:gd name="connsiteY1" fmla="*/ -301 h 653618"/>
                  <a:gd name="connsiteX2" fmla="*/ 21713 w 22052"/>
                  <a:gd name="connsiteY2" fmla="*/ 653317 h 653618"/>
                  <a:gd name="connsiteX3" fmla="*/ -340 w 22052"/>
                  <a:gd name="connsiteY3" fmla="*/ 653317 h 653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653618">
                    <a:moveTo>
                      <a:pt x="-340" y="-301"/>
                    </a:moveTo>
                    <a:lnTo>
                      <a:pt x="21713" y="-301"/>
                    </a:lnTo>
                    <a:lnTo>
                      <a:pt x="21713" y="653317"/>
                    </a:lnTo>
                    <a:lnTo>
                      <a:pt x="-340" y="653317"/>
                    </a:lnTo>
                    <a:close/>
                  </a:path>
                </a:pathLst>
              </a:custGeom>
              <a:solidFill>
                <a:srgbClr val="FF7C80"/>
              </a:solidFill>
              <a:ln w="1333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0" name="Forme libre : forme 949">
                <a:extLst>
                  <a:ext uri="{FF2B5EF4-FFF2-40B4-BE49-F238E27FC236}">
                    <a16:creationId xmlns:a16="http://schemas.microsoft.com/office/drawing/2014/main" id="{560F5644-5582-20F1-B0A6-1ABDFE0999D4}"/>
                  </a:ext>
                </a:extLst>
              </p:cNvPr>
              <p:cNvSpPr/>
              <p:nvPr/>
            </p:nvSpPr>
            <p:spPr>
              <a:xfrm flipV="1">
                <a:off x="3110951" y="2267829"/>
                <a:ext cx="440484" cy="70222"/>
              </a:xfrm>
              <a:custGeom>
                <a:avLst/>
                <a:gdLst>
                  <a:gd name="connsiteX0" fmla="*/ -351 w 440484"/>
                  <a:gd name="connsiteY0" fmla="*/ 34790 h 70222"/>
                  <a:gd name="connsiteX1" fmla="*/ 219852 w 440484"/>
                  <a:gd name="connsiteY1" fmla="*/ 69888 h 70222"/>
                  <a:gd name="connsiteX2" fmla="*/ 440134 w 440484"/>
                  <a:gd name="connsiteY2" fmla="*/ 34790 h 70222"/>
                  <a:gd name="connsiteX3" fmla="*/ 219852 w 440484"/>
                  <a:gd name="connsiteY3" fmla="*/ -335 h 70222"/>
                  <a:gd name="connsiteX4" fmla="*/ -351 w 440484"/>
                  <a:gd name="connsiteY4" fmla="*/ 34790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484" h="70222">
                    <a:moveTo>
                      <a:pt x="-351" y="34790"/>
                    </a:moveTo>
                    <a:cubicBezTo>
                      <a:pt x="-351" y="54170"/>
                      <a:pt x="98233" y="69888"/>
                      <a:pt x="219852" y="69888"/>
                    </a:cubicBezTo>
                    <a:cubicBezTo>
                      <a:pt x="341524" y="69888"/>
                      <a:pt x="440134" y="54170"/>
                      <a:pt x="440134" y="34790"/>
                    </a:cubicBezTo>
                    <a:cubicBezTo>
                      <a:pt x="440134" y="15369"/>
                      <a:pt x="341524" y="-335"/>
                      <a:pt x="219852" y="-335"/>
                    </a:cubicBezTo>
                    <a:cubicBezTo>
                      <a:pt x="98233" y="-335"/>
                      <a:pt x="-351" y="15369"/>
                      <a:pt x="-351" y="34790"/>
                    </a:cubicBezTo>
                    <a:close/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1" name="Forme libre : forme 950">
                <a:extLst>
                  <a:ext uri="{FF2B5EF4-FFF2-40B4-BE49-F238E27FC236}">
                    <a16:creationId xmlns:a16="http://schemas.microsoft.com/office/drawing/2014/main" id="{537D793B-542B-29CD-75DC-9EED672790B1}"/>
                  </a:ext>
                </a:extLst>
              </p:cNvPr>
              <p:cNvSpPr/>
              <p:nvPr/>
            </p:nvSpPr>
            <p:spPr>
              <a:xfrm flipV="1">
                <a:off x="3174819" y="2288157"/>
                <a:ext cx="312683" cy="13353"/>
              </a:xfrm>
              <a:custGeom>
                <a:avLst/>
                <a:gdLst>
                  <a:gd name="connsiteX0" fmla="*/ -351 w 312683"/>
                  <a:gd name="connsiteY0" fmla="*/ -336 h 13353"/>
                  <a:gd name="connsiteX1" fmla="*/ 312333 w 312683"/>
                  <a:gd name="connsiteY1" fmla="*/ 4663 h 1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683" h="13353">
                    <a:moveTo>
                      <a:pt x="-351" y="-336"/>
                    </a:moveTo>
                    <a:cubicBezTo>
                      <a:pt x="37011" y="12201"/>
                      <a:pt x="237662" y="19713"/>
                      <a:pt x="312333" y="4663"/>
                    </a:cubicBezTo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2" name="Forme libre : forme 951">
                <a:extLst>
                  <a:ext uri="{FF2B5EF4-FFF2-40B4-BE49-F238E27FC236}">
                    <a16:creationId xmlns:a16="http://schemas.microsoft.com/office/drawing/2014/main" id="{1B5C0F60-251F-CE23-8375-F8F769BD6496}"/>
                  </a:ext>
                </a:extLst>
              </p:cNvPr>
              <p:cNvSpPr/>
              <p:nvPr/>
            </p:nvSpPr>
            <p:spPr>
              <a:xfrm flipV="1">
                <a:off x="3539676" y="2304878"/>
                <a:ext cx="22878" cy="655155"/>
              </a:xfrm>
              <a:custGeom>
                <a:avLst/>
                <a:gdLst>
                  <a:gd name="connsiteX0" fmla="*/ -362 w 22878"/>
                  <a:gd name="connsiteY0" fmla="*/ -301 h 655155"/>
                  <a:gd name="connsiteX1" fmla="*/ 22517 w 22878"/>
                  <a:gd name="connsiteY1" fmla="*/ -301 h 655155"/>
                  <a:gd name="connsiteX2" fmla="*/ 21979 w 22878"/>
                  <a:gd name="connsiteY2" fmla="*/ 654854 h 655155"/>
                  <a:gd name="connsiteX3" fmla="*/ -362 w 22878"/>
                  <a:gd name="connsiteY3" fmla="*/ 642544 h 6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8" h="655155">
                    <a:moveTo>
                      <a:pt x="-362" y="-301"/>
                    </a:moveTo>
                    <a:lnTo>
                      <a:pt x="22517" y="-301"/>
                    </a:lnTo>
                    <a:lnTo>
                      <a:pt x="21979" y="654854"/>
                    </a:lnTo>
                    <a:lnTo>
                      <a:pt x="-362" y="642544"/>
                    </a:lnTo>
                    <a:close/>
                  </a:path>
                </a:pathLst>
              </a:custGeom>
              <a:solidFill>
                <a:srgbClr val="CA6426"/>
              </a:solidFill>
              <a:ln w="1328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3" name="Forme libre : forme 952">
                <a:extLst>
                  <a:ext uri="{FF2B5EF4-FFF2-40B4-BE49-F238E27FC236}">
                    <a16:creationId xmlns:a16="http://schemas.microsoft.com/office/drawing/2014/main" id="{D338C6F4-3D8A-D808-AFD2-CDDD3C95C591}"/>
                  </a:ext>
                </a:extLst>
              </p:cNvPr>
              <p:cNvSpPr/>
              <p:nvPr/>
            </p:nvSpPr>
            <p:spPr>
              <a:xfrm>
                <a:off x="3093609" y="2931891"/>
                <a:ext cx="475110" cy="90370"/>
              </a:xfrm>
              <a:custGeom>
                <a:avLst/>
                <a:gdLst>
                  <a:gd name="connsiteX0" fmla="*/ -13 w 475110"/>
                  <a:gd name="connsiteY0" fmla="*/ 45119 h 90370"/>
                  <a:gd name="connsiteX1" fmla="*/ 237536 w 475110"/>
                  <a:gd name="connsiteY1" fmla="*/ -59 h 90370"/>
                  <a:gd name="connsiteX2" fmla="*/ 475097 w 475110"/>
                  <a:gd name="connsiteY2" fmla="*/ 45119 h 90370"/>
                  <a:gd name="connsiteX3" fmla="*/ 237536 w 475110"/>
                  <a:gd name="connsiteY3" fmla="*/ 90311 h 90370"/>
                  <a:gd name="connsiteX4" fmla="*/ -13 w 475110"/>
                  <a:gd name="connsiteY4" fmla="*/ 45119 h 90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10" h="90370">
                    <a:moveTo>
                      <a:pt x="-13" y="45119"/>
                    </a:moveTo>
                    <a:cubicBezTo>
                      <a:pt x="-13" y="20185"/>
                      <a:pt x="106341" y="-59"/>
                      <a:pt x="237536" y="-59"/>
                    </a:cubicBezTo>
                    <a:cubicBezTo>
                      <a:pt x="368743" y="-59"/>
                      <a:pt x="475097" y="20185"/>
                      <a:pt x="475097" y="45119"/>
                    </a:cubicBezTo>
                    <a:cubicBezTo>
                      <a:pt x="475097" y="70107"/>
                      <a:pt x="368743" y="90311"/>
                      <a:pt x="237536" y="90311"/>
                    </a:cubicBezTo>
                    <a:cubicBezTo>
                      <a:pt x="106341" y="90311"/>
                      <a:pt x="-13" y="70107"/>
                      <a:pt x="-13" y="45119"/>
                    </a:cubicBezTo>
                    <a:close/>
                  </a:path>
                </a:pathLst>
              </a:custGeom>
              <a:solidFill>
                <a:srgbClr val="FF999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4" name="Forme libre : forme 953">
                <a:extLst>
                  <a:ext uri="{FF2B5EF4-FFF2-40B4-BE49-F238E27FC236}">
                    <a16:creationId xmlns:a16="http://schemas.microsoft.com/office/drawing/2014/main" id="{E8515323-729F-AD30-0089-CADFE0DD58ED}"/>
                  </a:ext>
                </a:extLst>
              </p:cNvPr>
              <p:cNvSpPr/>
              <p:nvPr/>
            </p:nvSpPr>
            <p:spPr>
              <a:xfrm>
                <a:off x="3105200" y="2267831"/>
                <a:ext cx="451340" cy="72110"/>
              </a:xfrm>
              <a:custGeom>
                <a:avLst/>
                <a:gdLst>
                  <a:gd name="connsiteX0" fmla="*/ -13 w 451340"/>
                  <a:gd name="connsiteY0" fmla="*/ 36055 h 72110"/>
                  <a:gd name="connsiteX1" fmla="*/ 225651 w 451340"/>
                  <a:gd name="connsiteY1" fmla="*/ -27 h 72110"/>
                  <a:gd name="connsiteX2" fmla="*/ 451328 w 451340"/>
                  <a:gd name="connsiteY2" fmla="*/ 36055 h 72110"/>
                  <a:gd name="connsiteX3" fmla="*/ 225651 w 451340"/>
                  <a:gd name="connsiteY3" fmla="*/ 72083 h 72110"/>
                  <a:gd name="connsiteX4" fmla="*/ -13 w 451340"/>
                  <a:gd name="connsiteY4" fmla="*/ 36055 h 7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340" h="72110">
                    <a:moveTo>
                      <a:pt x="-13" y="36055"/>
                    </a:moveTo>
                    <a:cubicBezTo>
                      <a:pt x="-13" y="16114"/>
                      <a:pt x="101059" y="-27"/>
                      <a:pt x="225651" y="-27"/>
                    </a:cubicBezTo>
                    <a:cubicBezTo>
                      <a:pt x="350295" y="-27"/>
                      <a:pt x="451328" y="16114"/>
                      <a:pt x="451328" y="36055"/>
                    </a:cubicBezTo>
                    <a:cubicBezTo>
                      <a:pt x="451328" y="55942"/>
                      <a:pt x="350295" y="72083"/>
                      <a:pt x="225651" y="72083"/>
                    </a:cubicBezTo>
                    <a:cubicBezTo>
                      <a:pt x="101059" y="72083"/>
                      <a:pt x="-13" y="55942"/>
                      <a:pt x="-13" y="36055"/>
                    </a:cubicBezTo>
                    <a:close/>
                  </a:path>
                </a:pathLst>
              </a:custGeom>
              <a:noFill/>
              <a:ln w="1312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5" name="Forme libre : forme 954">
                <a:extLst>
                  <a:ext uri="{FF2B5EF4-FFF2-40B4-BE49-F238E27FC236}">
                    <a16:creationId xmlns:a16="http://schemas.microsoft.com/office/drawing/2014/main" id="{F865E5E5-08B7-2BB5-B72D-6D2EF479D72B}"/>
                  </a:ext>
                </a:extLst>
              </p:cNvPr>
              <p:cNvSpPr/>
              <p:nvPr/>
            </p:nvSpPr>
            <p:spPr>
              <a:xfrm flipV="1">
                <a:off x="3144359" y="2030135"/>
                <a:ext cx="129882" cy="134150"/>
              </a:xfrm>
              <a:custGeom>
                <a:avLst/>
                <a:gdLst>
                  <a:gd name="connsiteX0" fmla="*/ -345 w 129882"/>
                  <a:gd name="connsiteY0" fmla="*/ 76523 h 134150"/>
                  <a:gd name="connsiteX1" fmla="*/ 57996 w 129882"/>
                  <a:gd name="connsiteY1" fmla="*/ 133795 h 134150"/>
                  <a:gd name="connsiteX2" fmla="*/ 129537 w 129882"/>
                  <a:gd name="connsiteY2" fmla="*/ 56862 h 134150"/>
                  <a:gd name="connsiteX3" fmla="*/ 71183 w 129882"/>
                  <a:gd name="connsiteY3" fmla="*/ -356 h 13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82" h="134150">
                    <a:moveTo>
                      <a:pt x="-345" y="76523"/>
                    </a:moveTo>
                    <a:lnTo>
                      <a:pt x="57996" y="133795"/>
                    </a:lnTo>
                    <a:lnTo>
                      <a:pt x="129537" y="56862"/>
                    </a:lnTo>
                    <a:lnTo>
                      <a:pt x="71183" y="-356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6" name="Forme libre : forme 955">
                <a:extLst>
                  <a:ext uri="{FF2B5EF4-FFF2-40B4-BE49-F238E27FC236}">
                    <a16:creationId xmlns:a16="http://schemas.microsoft.com/office/drawing/2014/main" id="{C1698C63-3CFD-DB70-22C2-F5AECC67621D}"/>
                  </a:ext>
                </a:extLst>
              </p:cNvPr>
              <p:cNvSpPr/>
              <p:nvPr/>
            </p:nvSpPr>
            <p:spPr>
              <a:xfrm flipV="1">
                <a:off x="3148615" y="2097537"/>
                <a:ext cx="359226" cy="106350"/>
              </a:xfrm>
              <a:custGeom>
                <a:avLst/>
                <a:gdLst>
                  <a:gd name="connsiteX0" fmla="*/ -351 w 359226"/>
                  <a:gd name="connsiteY0" fmla="*/ -351 h 106350"/>
                  <a:gd name="connsiteX1" fmla="*/ 358875 w 359226"/>
                  <a:gd name="connsiteY1" fmla="*/ -351 h 106350"/>
                  <a:gd name="connsiteX2" fmla="*/ 358875 w 359226"/>
                  <a:gd name="connsiteY2" fmla="*/ 105999 h 106350"/>
                  <a:gd name="connsiteX3" fmla="*/ -351 w 359226"/>
                  <a:gd name="connsiteY3" fmla="*/ 105999 h 10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9226" h="106350">
                    <a:moveTo>
                      <a:pt x="-351" y="-351"/>
                    </a:moveTo>
                    <a:lnTo>
                      <a:pt x="358875" y="-351"/>
                    </a:lnTo>
                    <a:lnTo>
                      <a:pt x="358875" y="105999"/>
                    </a:lnTo>
                    <a:lnTo>
                      <a:pt x="-351" y="10599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7" name="Forme libre : forme 956">
                <a:extLst>
                  <a:ext uri="{FF2B5EF4-FFF2-40B4-BE49-F238E27FC236}">
                    <a16:creationId xmlns:a16="http://schemas.microsoft.com/office/drawing/2014/main" id="{8ED56EEF-DB1F-29CD-09FC-7E6BACD29A9A}"/>
                  </a:ext>
                </a:extLst>
              </p:cNvPr>
              <p:cNvSpPr/>
              <p:nvPr/>
            </p:nvSpPr>
            <p:spPr>
              <a:xfrm flipV="1">
                <a:off x="3188399" y="2083544"/>
                <a:ext cx="286990" cy="49145"/>
              </a:xfrm>
              <a:custGeom>
                <a:avLst/>
                <a:gdLst>
                  <a:gd name="connsiteX0" fmla="*/ 286640 w 286990"/>
                  <a:gd name="connsiteY0" fmla="*/ 48790 h 49145"/>
                  <a:gd name="connsiteX1" fmla="*/ 143125 w 286990"/>
                  <a:gd name="connsiteY1" fmla="*/ 12409 h 49145"/>
                  <a:gd name="connsiteX2" fmla="*/ -351 w 286990"/>
                  <a:gd name="connsiteY2" fmla="*/ 48790 h 49145"/>
                  <a:gd name="connsiteX3" fmla="*/ 143125 w 286990"/>
                  <a:gd name="connsiteY3" fmla="*/ -355 h 49145"/>
                  <a:gd name="connsiteX4" fmla="*/ 286640 w 286990"/>
                  <a:gd name="connsiteY4" fmla="*/ 48790 h 4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49145">
                    <a:moveTo>
                      <a:pt x="286640" y="48790"/>
                    </a:moveTo>
                    <a:cubicBezTo>
                      <a:pt x="269916" y="17862"/>
                      <a:pt x="208223" y="12409"/>
                      <a:pt x="143125" y="12409"/>
                    </a:cubicBezTo>
                    <a:cubicBezTo>
                      <a:pt x="79755" y="12409"/>
                      <a:pt x="9693" y="26977"/>
                      <a:pt x="-351" y="48790"/>
                    </a:cubicBezTo>
                    <a:cubicBezTo>
                      <a:pt x="26377" y="23329"/>
                      <a:pt x="61395" y="-355"/>
                      <a:pt x="143125" y="-355"/>
                    </a:cubicBezTo>
                    <a:cubicBezTo>
                      <a:pt x="224894" y="-355"/>
                      <a:pt x="263277" y="14227"/>
                      <a:pt x="286640" y="48790"/>
                    </a:cubicBezTo>
                    <a:close/>
                  </a:path>
                </a:pathLst>
              </a:custGeom>
              <a:solidFill>
                <a:srgbClr val="B0E2ED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8" name="Forme libre : forme 957">
                <a:extLst>
                  <a:ext uri="{FF2B5EF4-FFF2-40B4-BE49-F238E27FC236}">
                    <a16:creationId xmlns:a16="http://schemas.microsoft.com/office/drawing/2014/main" id="{F05BCBBB-1584-843E-1AF7-66CB656ED438}"/>
                  </a:ext>
                </a:extLst>
              </p:cNvPr>
              <p:cNvSpPr/>
              <p:nvPr/>
            </p:nvSpPr>
            <p:spPr>
              <a:xfrm flipV="1">
                <a:off x="3188399" y="2083544"/>
                <a:ext cx="286990" cy="23162"/>
              </a:xfrm>
              <a:custGeom>
                <a:avLst/>
                <a:gdLst>
                  <a:gd name="connsiteX0" fmla="*/ 286640 w 286990"/>
                  <a:gd name="connsiteY0" fmla="*/ 22806 h 23162"/>
                  <a:gd name="connsiteX1" fmla="*/ 143125 w 286990"/>
                  <a:gd name="connsiteY1" fmla="*/ -356 h 23162"/>
                  <a:gd name="connsiteX2" fmla="*/ -351 w 286990"/>
                  <a:gd name="connsiteY2" fmla="*/ 22806 h 2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90" h="23162">
                    <a:moveTo>
                      <a:pt x="286640" y="22806"/>
                    </a:moveTo>
                    <a:cubicBezTo>
                      <a:pt x="286640" y="10309"/>
                      <a:pt x="221554" y="-356"/>
                      <a:pt x="143125" y="-356"/>
                    </a:cubicBezTo>
                    <a:cubicBezTo>
                      <a:pt x="64747" y="-356"/>
                      <a:pt x="-351" y="10309"/>
                      <a:pt x="-351" y="22806"/>
                    </a:cubicBezTo>
                  </a:path>
                </a:pathLst>
              </a:custGeom>
              <a:solidFill>
                <a:srgbClr val="D9F1F7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59" name="Forme libre : forme 958">
                <a:extLst>
                  <a:ext uri="{FF2B5EF4-FFF2-40B4-BE49-F238E27FC236}">
                    <a16:creationId xmlns:a16="http://schemas.microsoft.com/office/drawing/2014/main" id="{DE221377-DD65-7EC1-AAD9-88419BCBD6A4}"/>
                  </a:ext>
                </a:extLst>
              </p:cNvPr>
              <p:cNvSpPr/>
              <p:nvPr/>
            </p:nvSpPr>
            <p:spPr>
              <a:xfrm flipV="1">
                <a:off x="3188399" y="2083544"/>
                <a:ext cx="286990" cy="36180"/>
              </a:xfrm>
              <a:custGeom>
                <a:avLst/>
                <a:gdLst>
                  <a:gd name="connsiteX0" fmla="*/ 286640 w 286990"/>
                  <a:gd name="connsiteY0" fmla="*/ 35825 h 36180"/>
                  <a:gd name="connsiteX1" fmla="*/ 143125 w 286990"/>
                  <a:gd name="connsiteY1" fmla="*/ 12355 h 36180"/>
                  <a:gd name="connsiteX2" fmla="*/ -351 w 286990"/>
                  <a:gd name="connsiteY2" fmla="*/ 35825 h 36180"/>
                  <a:gd name="connsiteX3" fmla="*/ 143125 w 286990"/>
                  <a:gd name="connsiteY3" fmla="*/ -356 h 36180"/>
                  <a:gd name="connsiteX4" fmla="*/ 286640 w 286990"/>
                  <a:gd name="connsiteY4" fmla="*/ 35825 h 3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36180">
                    <a:moveTo>
                      <a:pt x="286640" y="35825"/>
                    </a:moveTo>
                    <a:cubicBezTo>
                      <a:pt x="286640" y="23168"/>
                      <a:pt x="221554" y="12355"/>
                      <a:pt x="143125" y="12355"/>
                    </a:cubicBezTo>
                    <a:cubicBezTo>
                      <a:pt x="64747" y="12355"/>
                      <a:pt x="-351" y="23168"/>
                      <a:pt x="-351" y="35825"/>
                    </a:cubicBezTo>
                    <a:cubicBezTo>
                      <a:pt x="9693" y="14106"/>
                      <a:pt x="79755" y="-356"/>
                      <a:pt x="143125" y="-356"/>
                    </a:cubicBezTo>
                    <a:cubicBezTo>
                      <a:pt x="208223" y="-356"/>
                      <a:pt x="269916" y="5111"/>
                      <a:pt x="286640" y="358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2" name="Forme libre : forme 831">
                <a:extLst>
                  <a:ext uri="{FF2B5EF4-FFF2-40B4-BE49-F238E27FC236}">
                    <a16:creationId xmlns:a16="http://schemas.microsoft.com/office/drawing/2014/main" id="{9CDB7E0C-4C23-F624-2CE4-671037821ECE}"/>
                  </a:ext>
                </a:extLst>
              </p:cNvPr>
              <p:cNvSpPr/>
              <p:nvPr/>
            </p:nvSpPr>
            <p:spPr>
              <a:xfrm flipV="1">
                <a:off x="3094359" y="1952307"/>
                <a:ext cx="475070" cy="90365"/>
              </a:xfrm>
              <a:custGeom>
                <a:avLst/>
                <a:gdLst>
                  <a:gd name="connsiteX0" fmla="*/ -351 w 475070"/>
                  <a:gd name="connsiteY0" fmla="*/ 44809 h 90365"/>
                  <a:gd name="connsiteX1" fmla="*/ 237165 w 475070"/>
                  <a:gd name="connsiteY1" fmla="*/ 89999 h 90365"/>
                  <a:gd name="connsiteX2" fmla="*/ 474719 w 475070"/>
                  <a:gd name="connsiteY2" fmla="*/ 44809 h 90365"/>
                  <a:gd name="connsiteX3" fmla="*/ 237165 w 475070"/>
                  <a:gd name="connsiteY3" fmla="*/ -366 h 90365"/>
                  <a:gd name="connsiteX4" fmla="*/ -351 w 475070"/>
                  <a:gd name="connsiteY4" fmla="*/ 44809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0" h="90365">
                    <a:moveTo>
                      <a:pt x="-351" y="44809"/>
                    </a:moveTo>
                    <a:cubicBezTo>
                      <a:pt x="-351" y="69803"/>
                      <a:pt x="105973" y="89999"/>
                      <a:pt x="237165" y="89999"/>
                    </a:cubicBezTo>
                    <a:cubicBezTo>
                      <a:pt x="368356" y="89999"/>
                      <a:pt x="474719" y="69803"/>
                      <a:pt x="474719" y="44809"/>
                    </a:cubicBezTo>
                    <a:cubicBezTo>
                      <a:pt x="474719" y="19869"/>
                      <a:pt x="368356" y="-366"/>
                      <a:pt x="237165" y="-366"/>
                    </a:cubicBezTo>
                    <a:cubicBezTo>
                      <a:pt x="105973" y="-366"/>
                      <a:pt x="-351" y="19869"/>
                      <a:pt x="-351" y="44809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3" name="Forme libre : forme 832">
                <a:extLst>
                  <a:ext uri="{FF2B5EF4-FFF2-40B4-BE49-F238E27FC236}">
                    <a16:creationId xmlns:a16="http://schemas.microsoft.com/office/drawing/2014/main" id="{2A951822-107A-07B0-0B1D-663E57724CDB}"/>
                  </a:ext>
                </a:extLst>
              </p:cNvPr>
              <p:cNvSpPr/>
              <p:nvPr/>
            </p:nvSpPr>
            <p:spPr>
              <a:xfrm flipV="1">
                <a:off x="3093809" y="1794352"/>
                <a:ext cx="476169" cy="200831"/>
              </a:xfrm>
              <a:custGeom>
                <a:avLst/>
                <a:gdLst>
                  <a:gd name="connsiteX0" fmla="*/ -351 w 476169"/>
                  <a:gd name="connsiteY0" fmla="*/ -377 h 200831"/>
                  <a:gd name="connsiteX1" fmla="*/ 475819 w 476169"/>
                  <a:gd name="connsiteY1" fmla="*/ -377 h 200831"/>
                  <a:gd name="connsiteX2" fmla="*/ 475819 w 476169"/>
                  <a:gd name="connsiteY2" fmla="*/ 200455 h 200831"/>
                  <a:gd name="connsiteX3" fmla="*/ -351 w 476169"/>
                  <a:gd name="connsiteY3" fmla="*/ 200455 h 20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69" h="200831">
                    <a:moveTo>
                      <a:pt x="-351" y="-377"/>
                    </a:moveTo>
                    <a:lnTo>
                      <a:pt x="475819" y="-377"/>
                    </a:lnTo>
                    <a:lnTo>
                      <a:pt x="475819" y="200455"/>
                    </a:lnTo>
                    <a:lnTo>
                      <a:pt x="-351" y="200455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4" name="Forme libre : forme 833">
                <a:extLst>
                  <a:ext uri="{FF2B5EF4-FFF2-40B4-BE49-F238E27FC236}">
                    <a16:creationId xmlns:a16="http://schemas.microsoft.com/office/drawing/2014/main" id="{6656D4AF-A501-249A-4518-4FC34BC87A9B}"/>
                  </a:ext>
                </a:extLst>
              </p:cNvPr>
              <p:cNvSpPr/>
              <p:nvPr/>
            </p:nvSpPr>
            <p:spPr>
              <a:xfrm>
                <a:off x="3093803" y="1794355"/>
                <a:ext cx="476174" cy="200837"/>
              </a:xfrm>
              <a:custGeom>
                <a:avLst/>
                <a:gdLst>
                  <a:gd name="connsiteX0" fmla="*/ -13 w 476174"/>
                  <a:gd name="connsiteY0" fmla="*/ -8 h 200837"/>
                  <a:gd name="connsiteX1" fmla="*/ 476161 w 476174"/>
                  <a:gd name="connsiteY1" fmla="*/ -8 h 200837"/>
                  <a:gd name="connsiteX2" fmla="*/ 476161 w 476174"/>
                  <a:gd name="connsiteY2" fmla="*/ 200829 h 200837"/>
                  <a:gd name="connsiteX3" fmla="*/ -13 w 476174"/>
                  <a:gd name="connsiteY3" fmla="*/ 200829 h 200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74" h="200837">
                    <a:moveTo>
                      <a:pt x="-13" y="-8"/>
                    </a:moveTo>
                    <a:lnTo>
                      <a:pt x="476161" y="-8"/>
                    </a:lnTo>
                    <a:lnTo>
                      <a:pt x="476161" y="200829"/>
                    </a:lnTo>
                    <a:lnTo>
                      <a:pt x="-13" y="200829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5" name="Forme libre : forme 834">
                <a:extLst>
                  <a:ext uri="{FF2B5EF4-FFF2-40B4-BE49-F238E27FC236}">
                    <a16:creationId xmlns:a16="http://schemas.microsoft.com/office/drawing/2014/main" id="{39651CDC-5C0B-6BDF-84C0-3F6A76A28FC4}"/>
                  </a:ext>
                </a:extLst>
              </p:cNvPr>
              <p:cNvSpPr/>
              <p:nvPr/>
            </p:nvSpPr>
            <p:spPr>
              <a:xfrm>
                <a:off x="3094362" y="1742460"/>
                <a:ext cx="475071" cy="90423"/>
              </a:xfrm>
              <a:custGeom>
                <a:avLst/>
                <a:gdLst>
                  <a:gd name="connsiteX0" fmla="*/ -13 w 475071"/>
                  <a:gd name="connsiteY0" fmla="*/ 45175 h 90423"/>
                  <a:gd name="connsiteX1" fmla="*/ 237497 w 475071"/>
                  <a:gd name="connsiteY1" fmla="*/ -3 h 90423"/>
                  <a:gd name="connsiteX2" fmla="*/ 475058 w 475071"/>
                  <a:gd name="connsiteY2" fmla="*/ 45175 h 90423"/>
                  <a:gd name="connsiteX3" fmla="*/ 237497 w 475071"/>
                  <a:gd name="connsiteY3" fmla="*/ 90420 h 90423"/>
                  <a:gd name="connsiteX4" fmla="*/ -13 w 475071"/>
                  <a:gd name="connsiteY4" fmla="*/ 45175 h 9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1" h="90423">
                    <a:moveTo>
                      <a:pt x="-13" y="45175"/>
                    </a:moveTo>
                    <a:cubicBezTo>
                      <a:pt x="-13" y="20241"/>
                      <a:pt x="106302" y="-3"/>
                      <a:pt x="237497" y="-3"/>
                    </a:cubicBezTo>
                    <a:cubicBezTo>
                      <a:pt x="368691" y="-3"/>
                      <a:pt x="475058" y="20241"/>
                      <a:pt x="475058" y="45175"/>
                    </a:cubicBezTo>
                    <a:cubicBezTo>
                      <a:pt x="475058" y="70163"/>
                      <a:pt x="368691" y="90420"/>
                      <a:pt x="237497" y="90420"/>
                    </a:cubicBezTo>
                    <a:cubicBezTo>
                      <a:pt x="106302" y="90420"/>
                      <a:pt x="-13" y="70163"/>
                      <a:pt x="-13" y="45175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6" name="Forme libre : forme 835">
                <a:extLst>
                  <a:ext uri="{FF2B5EF4-FFF2-40B4-BE49-F238E27FC236}">
                    <a16:creationId xmlns:a16="http://schemas.microsoft.com/office/drawing/2014/main" id="{8B522780-6F9C-4266-7149-1548ADB98919}"/>
                  </a:ext>
                </a:extLst>
              </p:cNvPr>
              <p:cNvSpPr/>
              <p:nvPr/>
            </p:nvSpPr>
            <p:spPr>
              <a:xfrm>
                <a:off x="3094362" y="1951165"/>
                <a:ext cx="476433" cy="90365"/>
              </a:xfrm>
              <a:custGeom>
                <a:avLst/>
                <a:gdLst>
                  <a:gd name="connsiteX0" fmla="*/ -13 w 476433"/>
                  <a:gd name="connsiteY0" fmla="*/ 45163 h 90365"/>
                  <a:gd name="connsiteX1" fmla="*/ 238210 w 476433"/>
                  <a:gd name="connsiteY1" fmla="*/ -13 h 90365"/>
                  <a:gd name="connsiteX2" fmla="*/ 476421 w 476433"/>
                  <a:gd name="connsiteY2" fmla="*/ 45163 h 90365"/>
                  <a:gd name="connsiteX3" fmla="*/ 238210 w 476433"/>
                  <a:gd name="connsiteY3" fmla="*/ 90352 h 90365"/>
                  <a:gd name="connsiteX4" fmla="*/ -13 w 476433"/>
                  <a:gd name="connsiteY4" fmla="*/ 45163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433" h="90365">
                    <a:moveTo>
                      <a:pt x="-13" y="45163"/>
                    </a:moveTo>
                    <a:cubicBezTo>
                      <a:pt x="-13" y="20236"/>
                      <a:pt x="106653" y="-13"/>
                      <a:pt x="238210" y="-13"/>
                    </a:cubicBezTo>
                    <a:cubicBezTo>
                      <a:pt x="369768" y="-13"/>
                      <a:pt x="476421" y="20236"/>
                      <a:pt x="476421" y="45163"/>
                    </a:cubicBezTo>
                    <a:cubicBezTo>
                      <a:pt x="476421" y="70156"/>
                      <a:pt x="369768" y="90352"/>
                      <a:pt x="238210" y="90352"/>
                    </a:cubicBezTo>
                    <a:cubicBezTo>
                      <a:pt x="106653" y="90352"/>
                      <a:pt x="-13" y="70156"/>
                      <a:pt x="-13" y="45163"/>
                    </a:cubicBezTo>
                    <a:close/>
                  </a:path>
                </a:pathLst>
              </a:custGeom>
              <a:noFill/>
              <a:ln w="13153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7" name="Forme libre : forme 836">
                <a:extLst>
                  <a:ext uri="{FF2B5EF4-FFF2-40B4-BE49-F238E27FC236}">
                    <a16:creationId xmlns:a16="http://schemas.microsoft.com/office/drawing/2014/main" id="{3CB135C2-F656-35F9-950E-232F64BB918D}"/>
                  </a:ext>
                </a:extLst>
              </p:cNvPr>
              <p:cNvSpPr/>
              <p:nvPr/>
            </p:nvSpPr>
            <p:spPr>
              <a:xfrm flipV="1">
                <a:off x="3100148" y="1884931"/>
                <a:ext cx="464868" cy="137162"/>
              </a:xfrm>
              <a:custGeom>
                <a:avLst/>
                <a:gdLst>
                  <a:gd name="connsiteX0" fmla="*/ -351 w 464868"/>
                  <a:gd name="connsiteY0" fmla="*/ 21272 h 137162"/>
                  <a:gd name="connsiteX1" fmla="*/ 464517 w 464868"/>
                  <a:gd name="connsiteY1" fmla="*/ 18653 h 137162"/>
                  <a:gd name="connsiteX2" fmla="*/ 464517 w 464868"/>
                  <a:gd name="connsiteY2" fmla="*/ 136791 h 137162"/>
                  <a:gd name="connsiteX3" fmla="*/ -351 w 464868"/>
                  <a:gd name="connsiteY3" fmla="*/ 136791 h 13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4868" h="137162">
                    <a:moveTo>
                      <a:pt x="-351" y="21272"/>
                    </a:moveTo>
                    <a:cubicBezTo>
                      <a:pt x="198571" y="-12048"/>
                      <a:pt x="234767" y="-1997"/>
                      <a:pt x="464517" y="18653"/>
                    </a:cubicBezTo>
                    <a:lnTo>
                      <a:pt x="464517" y="136791"/>
                    </a:lnTo>
                    <a:lnTo>
                      <a:pt x="-351" y="136791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8" name="Forme libre : forme 837">
                <a:extLst>
                  <a:ext uri="{FF2B5EF4-FFF2-40B4-BE49-F238E27FC236}">
                    <a16:creationId xmlns:a16="http://schemas.microsoft.com/office/drawing/2014/main" id="{DBF698DC-1186-E096-3065-7DDDCDBB6E24}"/>
                  </a:ext>
                </a:extLst>
              </p:cNvPr>
              <p:cNvSpPr/>
              <p:nvPr/>
            </p:nvSpPr>
            <p:spPr>
              <a:xfrm>
                <a:off x="3205842" y="1761358"/>
                <a:ext cx="252109" cy="47990"/>
              </a:xfrm>
              <a:custGeom>
                <a:avLst/>
                <a:gdLst>
                  <a:gd name="connsiteX0" fmla="*/ -13 w 252109"/>
                  <a:gd name="connsiteY0" fmla="*/ 23999 h 47990"/>
                  <a:gd name="connsiteX1" fmla="*/ 126016 w 252109"/>
                  <a:gd name="connsiteY1" fmla="*/ -3 h 47990"/>
                  <a:gd name="connsiteX2" fmla="*/ 252097 w 252109"/>
                  <a:gd name="connsiteY2" fmla="*/ 23999 h 47990"/>
                  <a:gd name="connsiteX3" fmla="*/ 126016 w 252109"/>
                  <a:gd name="connsiteY3" fmla="*/ 47987 h 47990"/>
                  <a:gd name="connsiteX4" fmla="*/ -13 w 252109"/>
                  <a:gd name="connsiteY4" fmla="*/ 23999 h 4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109" h="47990">
                    <a:moveTo>
                      <a:pt x="-13" y="23999"/>
                    </a:moveTo>
                    <a:cubicBezTo>
                      <a:pt x="-13" y="10765"/>
                      <a:pt x="56415" y="-3"/>
                      <a:pt x="126016" y="-3"/>
                    </a:cubicBezTo>
                    <a:cubicBezTo>
                      <a:pt x="195669" y="-3"/>
                      <a:pt x="252097" y="10765"/>
                      <a:pt x="252097" y="23999"/>
                    </a:cubicBezTo>
                    <a:cubicBezTo>
                      <a:pt x="252097" y="37272"/>
                      <a:pt x="195669" y="47987"/>
                      <a:pt x="126016" y="47987"/>
                    </a:cubicBezTo>
                    <a:cubicBezTo>
                      <a:pt x="56415" y="47987"/>
                      <a:pt x="-13" y="37272"/>
                      <a:pt x="-13" y="239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9" name="Forme libre : forme 838">
                <a:extLst>
                  <a:ext uri="{FF2B5EF4-FFF2-40B4-BE49-F238E27FC236}">
                    <a16:creationId xmlns:a16="http://schemas.microsoft.com/office/drawing/2014/main" id="{05ED75A5-BF8F-C3FF-D746-56662E5F7E70}"/>
                  </a:ext>
                </a:extLst>
              </p:cNvPr>
              <p:cNvSpPr/>
              <p:nvPr/>
            </p:nvSpPr>
            <p:spPr>
              <a:xfrm flipV="1">
                <a:off x="3165652" y="2885306"/>
                <a:ext cx="331083" cy="34603"/>
              </a:xfrm>
              <a:custGeom>
                <a:avLst/>
                <a:gdLst>
                  <a:gd name="connsiteX0" fmla="*/ -351 w 331083"/>
                  <a:gd name="connsiteY0" fmla="*/ -273 h 34603"/>
                  <a:gd name="connsiteX1" fmla="*/ 330733 w 331083"/>
                  <a:gd name="connsiteY1" fmla="*/ 2734 h 34603"/>
                  <a:gd name="connsiteX2" fmla="*/ -351 w 331083"/>
                  <a:gd name="connsiteY2" fmla="*/ -273 h 34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083" h="34603">
                    <a:moveTo>
                      <a:pt x="-351" y="-273"/>
                    </a:moveTo>
                    <a:cubicBezTo>
                      <a:pt x="63110" y="11903"/>
                      <a:pt x="233197" y="24039"/>
                      <a:pt x="330733" y="2734"/>
                    </a:cubicBezTo>
                    <a:cubicBezTo>
                      <a:pt x="264980" y="42309"/>
                      <a:pt x="90336" y="48391"/>
                      <a:pt x="-351" y="-2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40" name="Forme libre : forme 839">
                <a:extLst>
                  <a:ext uri="{FF2B5EF4-FFF2-40B4-BE49-F238E27FC236}">
                    <a16:creationId xmlns:a16="http://schemas.microsoft.com/office/drawing/2014/main" id="{96E75E75-15E7-8550-8942-E07D0E2E9AED}"/>
                  </a:ext>
                </a:extLst>
              </p:cNvPr>
              <p:cNvSpPr/>
              <p:nvPr/>
            </p:nvSpPr>
            <p:spPr>
              <a:xfrm flipV="1">
                <a:off x="3210203" y="2311507"/>
                <a:ext cx="35633" cy="36488"/>
              </a:xfrm>
              <a:custGeom>
                <a:avLst/>
                <a:gdLst>
                  <a:gd name="connsiteX0" fmla="*/ -346 w 35633"/>
                  <a:gd name="connsiteY0" fmla="*/ 17939 h 36488"/>
                  <a:gd name="connsiteX1" fmla="*/ 17451 w 35633"/>
                  <a:gd name="connsiteY1" fmla="*/ 36156 h 36488"/>
                  <a:gd name="connsiteX2" fmla="*/ 35287 w 35633"/>
                  <a:gd name="connsiteY2" fmla="*/ 17939 h 36488"/>
                  <a:gd name="connsiteX3" fmla="*/ 17451 w 35633"/>
                  <a:gd name="connsiteY3" fmla="*/ -332 h 36488"/>
                  <a:gd name="connsiteX4" fmla="*/ -346 w 35633"/>
                  <a:gd name="connsiteY4" fmla="*/ 17939 h 3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33" h="36488">
                    <a:moveTo>
                      <a:pt x="-346" y="17939"/>
                    </a:moveTo>
                    <a:cubicBezTo>
                      <a:pt x="-346" y="27990"/>
                      <a:pt x="7616" y="36156"/>
                      <a:pt x="17451" y="36156"/>
                    </a:cubicBezTo>
                    <a:cubicBezTo>
                      <a:pt x="27286" y="36156"/>
                      <a:pt x="35287" y="27990"/>
                      <a:pt x="35287" y="17939"/>
                    </a:cubicBezTo>
                    <a:cubicBezTo>
                      <a:pt x="35287" y="7834"/>
                      <a:pt x="27286" y="-332"/>
                      <a:pt x="17451" y="-332"/>
                    </a:cubicBezTo>
                    <a:cubicBezTo>
                      <a:pt x="7616" y="-332"/>
                      <a:pt x="-346" y="7834"/>
                      <a:pt x="-346" y="179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41" name="Forme libre : forme 840">
                <a:extLst>
                  <a:ext uri="{FF2B5EF4-FFF2-40B4-BE49-F238E27FC236}">
                    <a16:creationId xmlns:a16="http://schemas.microsoft.com/office/drawing/2014/main" id="{F4BE7A9E-CCC1-BB89-0741-A4302E258B15}"/>
                  </a:ext>
                </a:extLst>
              </p:cNvPr>
              <p:cNvSpPr/>
              <p:nvPr/>
            </p:nvSpPr>
            <p:spPr>
              <a:xfrm flipV="1">
                <a:off x="3256025" y="2322949"/>
                <a:ext cx="25457" cy="27132"/>
              </a:xfrm>
              <a:custGeom>
                <a:avLst/>
                <a:gdLst>
                  <a:gd name="connsiteX0" fmla="*/ -348 w 25457"/>
                  <a:gd name="connsiteY0" fmla="*/ 13248 h 27132"/>
                  <a:gd name="connsiteX1" fmla="*/ 12381 w 25457"/>
                  <a:gd name="connsiteY1" fmla="*/ 26801 h 27132"/>
                  <a:gd name="connsiteX2" fmla="*/ 25110 w 25457"/>
                  <a:gd name="connsiteY2" fmla="*/ 13248 h 27132"/>
                  <a:gd name="connsiteX3" fmla="*/ 12381 w 25457"/>
                  <a:gd name="connsiteY3" fmla="*/ -332 h 27132"/>
                  <a:gd name="connsiteX4" fmla="*/ -348 w 25457"/>
                  <a:gd name="connsiteY4" fmla="*/ 13248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8" y="13248"/>
                    </a:moveTo>
                    <a:cubicBezTo>
                      <a:pt x="-348" y="20706"/>
                      <a:pt x="5336" y="26801"/>
                      <a:pt x="12381" y="26801"/>
                    </a:cubicBezTo>
                    <a:cubicBezTo>
                      <a:pt x="19387" y="26801"/>
                      <a:pt x="25110" y="20706"/>
                      <a:pt x="25110" y="13248"/>
                    </a:cubicBezTo>
                    <a:cubicBezTo>
                      <a:pt x="25110" y="5750"/>
                      <a:pt x="19387" y="-332"/>
                      <a:pt x="12381" y="-332"/>
                    </a:cubicBezTo>
                    <a:cubicBezTo>
                      <a:pt x="5336" y="-332"/>
                      <a:pt x="-348" y="5750"/>
                      <a:pt x="-348" y="13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42" name="Forme libre : forme 841">
                <a:extLst>
                  <a:ext uri="{FF2B5EF4-FFF2-40B4-BE49-F238E27FC236}">
                    <a16:creationId xmlns:a16="http://schemas.microsoft.com/office/drawing/2014/main" id="{12F41D71-3B00-5F20-FD90-BFB9FF15E7E6}"/>
                  </a:ext>
                </a:extLst>
              </p:cNvPr>
              <p:cNvSpPr/>
              <p:nvPr/>
            </p:nvSpPr>
            <p:spPr>
              <a:xfrm flipV="1">
                <a:off x="3179638" y="2322949"/>
                <a:ext cx="25457" cy="27132"/>
              </a:xfrm>
              <a:custGeom>
                <a:avLst/>
                <a:gdLst>
                  <a:gd name="connsiteX0" fmla="*/ -344 w 25457"/>
                  <a:gd name="connsiteY0" fmla="*/ 13248 h 27132"/>
                  <a:gd name="connsiteX1" fmla="*/ 12371 w 25457"/>
                  <a:gd name="connsiteY1" fmla="*/ 26801 h 27132"/>
                  <a:gd name="connsiteX2" fmla="*/ 25114 w 25457"/>
                  <a:gd name="connsiteY2" fmla="*/ 13248 h 27132"/>
                  <a:gd name="connsiteX3" fmla="*/ 12371 w 25457"/>
                  <a:gd name="connsiteY3" fmla="*/ -332 h 27132"/>
                  <a:gd name="connsiteX4" fmla="*/ -344 w 25457"/>
                  <a:gd name="connsiteY4" fmla="*/ 13248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4" y="13248"/>
                    </a:moveTo>
                    <a:cubicBezTo>
                      <a:pt x="-344" y="20706"/>
                      <a:pt x="5378" y="26801"/>
                      <a:pt x="12371" y="26801"/>
                    </a:cubicBezTo>
                    <a:cubicBezTo>
                      <a:pt x="19430" y="26801"/>
                      <a:pt x="25114" y="20706"/>
                      <a:pt x="25114" y="13248"/>
                    </a:cubicBezTo>
                    <a:cubicBezTo>
                      <a:pt x="25114" y="5750"/>
                      <a:pt x="19430" y="-332"/>
                      <a:pt x="12371" y="-332"/>
                    </a:cubicBezTo>
                    <a:cubicBezTo>
                      <a:pt x="5378" y="-332"/>
                      <a:pt x="-344" y="5750"/>
                      <a:pt x="-344" y="13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6AACF386-D74A-3B5F-1C64-470B1D231DAD}"/>
                </a:ext>
              </a:extLst>
            </p:cNvPr>
            <p:cNvSpPr/>
            <p:nvPr/>
          </p:nvSpPr>
          <p:spPr>
            <a:xfrm flipV="1">
              <a:off x="3255740" y="1883220"/>
              <a:ext cx="477178" cy="1280204"/>
            </a:xfrm>
            <a:custGeom>
              <a:avLst/>
              <a:gdLst>
                <a:gd name="connsiteX0" fmla="*/ 85679 w 477178"/>
                <a:gd name="connsiteY0" fmla="*/ 685440 h 1280204"/>
                <a:gd name="connsiteX1" fmla="*/ 98394 w 477178"/>
                <a:gd name="connsiteY1" fmla="*/ 698992 h 1280204"/>
                <a:gd name="connsiteX2" fmla="*/ 111137 w 477178"/>
                <a:gd name="connsiteY2" fmla="*/ 685440 h 1280204"/>
                <a:gd name="connsiteX3" fmla="*/ 98394 w 477178"/>
                <a:gd name="connsiteY3" fmla="*/ 671860 h 1280204"/>
                <a:gd name="connsiteX4" fmla="*/ 85679 w 477178"/>
                <a:gd name="connsiteY4" fmla="*/ 685440 h 1280204"/>
                <a:gd name="connsiteX5" fmla="*/ 162065 w 477178"/>
                <a:gd name="connsiteY5" fmla="*/ 685440 h 1280204"/>
                <a:gd name="connsiteX6" fmla="*/ 174794 w 477178"/>
                <a:gd name="connsiteY6" fmla="*/ 698992 h 1280204"/>
                <a:gd name="connsiteX7" fmla="*/ 187523 w 477178"/>
                <a:gd name="connsiteY7" fmla="*/ 685440 h 1280204"/>
                <a:gd name="connsiteX8" fmla="*/ 174794 w 477178"/>
                <a:gd name="connsiteY8" fmla="*/ 671860 h 1280204"/>
                <a:gd name="connsiteX9" fmla="*/ 162065 w 477178"/>
                <a:gd name="connsiteY9" fmla="*/ 685440 h 1280204"/>
                <a:gd name="connsiteX10" fmla="*/ 116244 w 477178"/>
                <a:gd name="connsiteY10" fmla="*/ 692216 h 1280204"/>
                <a:gd name="connsiteX11" fmla="*/ 134041 w 477178"/>
                <a:gd name="connsiteY11" fmla="*/ 710433 h 1280204"/>
                <a:gd name="connsiteX12" fmla="*/ 151877 w 477178"/>
                <a:gd name="connsiteY12" fmla="*/ 692216 h 1280204"/>
                <a:gd name="connsiteX13" fmla="*/ 134041 w 477178"/>
                <a:gd name="connsiteY13" fmla="*/ 673945 h 1280204"/>
                <a:gd name="connsiteX14" fmla="*/ 116244 w 477178"/>
                <a:gd name="connsiteY14" fmla="*/ 692216 h 1280204"/>
                <a:gd name="connsiteX15" fmla="*/ 111883 w 477178"/>
                <a:gd name="connsiteY15" fmla="*/ 1236584 h 1280204"/>
                <a:gd name="connsiteX16" fmla="*/ 237915 w 477178"/>
                <a:gd name="connsiteY16" fmla="*/ 1260588 h 1280204"/>
                <a:gd name="connsiteX17" fmla="*/ 364000 w 477178"/>
                <a:gd name="connsiteY17" fmla="*/ 1236584 h 1280204"/>
                <a:gd name="connsiteX18" fmla="*/ 237915 w 477178"/>
                <a:gd name="connsiteY18" fmla="*/ 1212592 h 1280204"/>
                <a:gd name="connsiteX19" fmla="*/ 111883 w 477178"/>
                <a:gd name="connsiteY19" fmla="*/ 1236584 h 1280204"/>
                <a:gd name="connsiteX20" fmla="*/ 400 w 477178"/>
                <a:gd name="connsiteY20" fmla="*/ 1025607 h 1280204"/>
                <a:gd name="connsiteX21" fmla="*/ 238622 w 477178"/>
                <a:gd name="connsiteY21" fmla="*/ 1070783 h 1280204"/>
                <a:gd name="connsiteX22" fmla="*/ 476832 w 477178"/>
                <a:gd name="connsiteY22" fmla="*/ 1025607 h 1280204"/>
                <a:gd name="connsiteX23" fmla="*/ 238622 w 477178"/>
                <a:gd name="connsiteY23" fmla="*/ 980418 h 1280204"/>
                <a:gd name="connsiteX24" fmla="*/ 400 w 477178"/>
                <a:gd name="connsiteY24" fmla="*/ 1025607 h 1280204"/>
                <a:gd name="connsiteX25" fmla="*/ 845 w 477178"/>
                <a:gd name="connsiteY25" fmla="*/ 1229954 h 1280204"/>
                <a:gd name="connsiteX26" fmla="*/ 239762 w 477178"/>
                <a:gd name="connsiteY26" fmla="*/ 1279781 h 1280204"/>
                <a:gd name="connsiteX27" fmla="*/ 475470 w 477178"/>
                <a:gd name="connsiteY27" fmla="*/ 1234311 h 1280204"/>
                <a:gd name="connsiteX28" fmla="*/ 237915 w 477178"/>
                <a:gd name="connsiteY28" fmla="*/ 1189055 h 1280204"/>
                <a:gd name="connsiteX29" fmla="*/ 845 w 477178"/>
                <a:gd name="connsiteY29" fmla="*/ 1229954 h 1280204"/>
                <a:gd name="connsiteX30" fmla="*/ -150 w 477178"/>
                <a:gd name="connsiteY30" fmla="*/ 1227588 h 1280204"/>
                <a:gd name="connsiteX31" fmla="*/ 476020 w 477178"/>
                <a:gd name="connsiteY31" fmla="*/ 1227588 h 1280204"/>
                <a:gd name="connsiteX32" fmla="*/ 476020 w 477178"/>
                <a:gd name="connsiteY32" fmla="*/ 1026757 h 1280204"/>
                <a:gd name="connsiteX33" fmla="*/ -150 w 477178"/>
                <a:gd name="connsiteY33" fmla="*/ 1026757 h 1280204"/>
                <a:gd name="connsiteX34" fmla="*/ -347 w 477178"/>
                <a:gd name="connsiteY34" fmla="*/ 44866 h 1280204"/>
                <a:gd name="connsiteX35" fmla="*/ 237195 w 477178"/>
                <a:gd name="connsiteY35" fmla="*/ 90055 h 1280204"/>
                <a:gd name="connsiteX36" fmla="*/ 474763 w 477178"/>
                <a:gd name="connsiteY36" fmla="*/ 44866 h 1280204"/>
                <a:gd name="connsiteX37" fmla="*/ 237195 w 477178"/>
                <a:gd name="connsiteY37" fmla="*/ -323 h 1280204"/>
                <a:gd name="connsiteX38" fmla="*/ -347 w 477178"/>
                <a:gd name="connsiteY38" fmla="*/ 44866 h 1280204"/>
                <a:gd name="connsiteX39" fmla="*/ 80859 w 477178"/>
                <a:gd name="connsiteY39" fmla="*/ 720431 h 1280204"/>
                <a:gd name="connsiteX40" fmla="*/ 393543 w 477178"/>
                <a:gd name="connsiteY40" fmla="*/ 725430 h 1280204"/>
                <a:gd name="connsiteX41" fmla="*/ 76852 w 477178"/>
                <a:gd name="connsiteY41" fmla="*/ 1175730 h 1280204"/>
                <a:gd name="connsiteX42" fmla="*/ 398965 w 477178"/>
                <a:gd name="connsiteY42" fmla="*/ 1175730 h 1280204"/>
                <a:gd name="connsiteX43" fmla="*/ 398965 w 477178"/>
                <a:gd name="connsiteY43" fmla="*/ 884614 h 1280204"/>
                <a:gd name="connsiteX44" fmla="*/ 76852 w 477178"/>
                <a:gd name="connsiteY44" fmla="*/ 884614 h 1280204"/>
                <a:gd name="connsiteX45" fmla="*/ 76852 w 477178"/>
                <a:gd name="connsiteY45" fmla="*/ 884614 h 1280204"/>
                <a:gd name="connsiteX46" fmla="*/ 398965 w 477178"/>
                <a:gd name="connsiteY46" fmla="*/ 884614 h 1280204"/>
                <a:gd name="connsiteX47" fmla="*/ 398965 w 477178"/>
                <a:gd name="connsiteY47" fmla="*/ 1175730 h 1280204"/>
                <a:gd name="connsiteX48" fmla="*/ 76852 w 477178"/>
                <a:gd name="connsiteY48" fmla="*/ 1175730 h 1280204"/>
                <a:gd name="connsiteX49" fmla="*/ -46 w 477178"/>
                <a:gd name="connsiteY49" fmla="*/ 817986 h 1280204"/>
                <a:gd name="connsiteX50" fmla="*/ 474501 w 477178"/>
                <a:gd name="connsiteY50" fmla="*/ 817986 h 1280204"/>
                <a:gd name="connsiteX51" fmla="*/ 474501 w 477178"/>
                <a:gd name="connsiteY51" fmla="*/ 46791 h 1280204"/>
                <a:gd name="connsiteX52" fmla="*/ -46 w 477178"/>
                <a:gd name="connsiteY52" fmla="*/ 46791 h 1280204"/>
                <a:gd name="connsiteX53" fmla="*/ -46 w 477178"/>
                <a:gd name="connsiteY53" fmla="*/ 825377 h 1280204"/>
                <a:gd name="connsiteX54" fmla="*/ 158268 w 477178"/>
                <a:gd name="connsiteY54" fmla="*/ 987957 h 1280204"/>
                <a:gd name="connsiteX55" fmla="*/ 316188 w 477178"/>
                <a:gd name="connsiteY55" fmla="*/ 987957 h 1280204"/>
                <a:gd name="connsiteX56" fmla="*/ 474514 w 477178"/>
                <a:gd name="connsiteY56" fmla="*/ 825377 h 1280204"/>
                <a:gd name="connsiteX57" fmla="*/ 474514 w 477178"/>
                <a:gd name="connsiteY57" fmla="*/ 805396 h 1280204"/>
                <a:gd name="connsiteX58" fmla="*/ 316188 w 477178"/>
                <a:gd name="connsiteY58" fmla="*/ 642817 h 1280204"/>
                <a:gd name="connsiteX59" fmla="*/ 158268 w 477178"/>
                <a:gd name="connsiteY59" fmla="*/ 642817 h 1280204"/>
                <a:gd name="connsiteX60" fmla="*/ -46 w 477178"/>
                <a:gd name="connsiteY60" fmla="*/ 805396 h 128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77178" h="1280204">
                  <a:moveTo>
                    <a:pt x="85679" y="685440"/>
                  </a:moveTo>
                  <a:cubicBezTo>
                    <a:pt x="85679" y="692897"/>
                    <a:pt x="91401" y="698992"/>
                    <a:pt x="98394" y="698992"/>
                  </a:cubicBezTo>
                  <a:cubicBezTo>
                    <a:pt x="105453" y="698992"/>
                    <a:pt x="111137" y="692897"/>
                    <a:pt x="111137" y="685440"/>
                  </a:cubicBezTo>
                  <a:cubicBezTo>
                    <a:pt x="111137" y="677941"/>
                    <a:pt x="105453" y="671860"/>
                    <a:pt x="98394" y="671860"/>
                  </a:cubicBezTo>
                  <a:cubicBezTo>
                    <a:pt x="91401" y="671860"/>
                    <a:pt x="85679" y="677941"/>
                    <a:pt x="85679" y="685440"/>
                  </a:cubicBezTo>
                  <a:close/>
                  <a:moveTo>
                    <a:pt x="162065" y="685440"/>
                  </a:moveTo>
                  <a:cubicBezTo>
                    <a:pt x="162065" y="692897"/>
                    <a:pt x="167749" y="698992"/>
                    <a:pt x="174794" y="698992"/>
                  </a:cubicBezTo>
                  <a:cubicBezTo>
                    <a:pt x="181800" y="698992"/>
                    <a:pt x="187523" y="692897"/>
                    <a:pt x="187523" y="685440"/>
                  </a:cubicBezTo>
                  <a:cubicBezTo>
                    <a:pt x="187523" y="677941"/>
                    <a:pt x="181800" y="671860"/>
                    <a:pt x="174794" y="671860"/>
                  </a:cubicBezTo>
                  <a:cubicBezTo>
                    <a:pt x="167749" y="671860"/>
                    <a:pt x="162065" y="677941"/>
                    <a:pt x="162065" y="685440"/>
                  </a:cubicBezTo>
                  <a:close/>
                  <a:moveTo>
                    <a:pt x="116244" y="692216"/>
                  </a:moveTo>
                  <a:cubicBezTo>
                    <a:pt x="116244" y="702267"/>
                    <a:pt x="124206" y="710433"/>
                    <a:pt x="134041" y="710433"/>
                  </a:cubicBezTo>
                  <a:cubicBezTo>
                    <a:pt x="143876" y="710433"/>
                    <a:pt x="151877" y="702267"/>
                    <a:pt x="151877" y="692216"/>
                  </a:cubicBezTo>
                  <a:cubicBezTo>
                    <a:pt x="151877" y="682111"/>
                    <a:pt x="143876" y="673945"/>
                    <a:pt x="134041" y="673945"/>
                  </a:cubicBezTo>
                  <a:cubicBezTo>
                    <a:pt x="124206" y="673945"/>
                    <a:pt x="116244" y="682111"/>
                    <a:pt x="116244" y="692216"/>
                  </a:cubicBezTo>
                  <a:close/>
                  <a:moveTo>
                    <a:pt x="111883" y="1236584"/>
                  </a:moveTo>
                  <a:cubicBezTo>
                    <a:pt x="111883" y="1249815"/>
                    <a:pt x="168312" y="1260588"/>
                    <a:pt x="237915" y="1260588"/>
                  </a:cubicBezTo>
                  <a:cubicBezTo>
                    <a:pt x="307571" y="1260588"/>
                    <a:pt x="364000" y="1249815"/>
                    <a:pt x="364000" y="1236584"/>
                  </a:cubicBezTo>
                  <a:cubicBezTo>
                    <a:pt x="364000" y="1223311"/>
                    <a:pt x="307571" y="1212592"/>
                    <a:pt x="237915" y="1212592"/>
                  </a:cubicBezTo>
                  <a:cubicBezTo>
                    <a:pt x="168312" y="1212592"/>
                    <a:pt x="111883" y="1223311"/>
                    <a:pt x="111883" y="1236584"/>
                  </a:cubicBezTo>
                  <a:close/>
                  <a:moveTo>
                    <a:pt x="400" y="1025607"/>
                  </a:moveTo>
                  <a:cubicBezTo>
                    <a:pt x="400" y="1050534"/>
                    <a:pt x="107064" y="1070783"/>
                    <a:pt x="238622" y="1070783"/>
                  </a:cubicBezTo>
                  <a:cubicBezTo>
                    <a:pt x="370181" y="1070783"/>
                    <a:pt x="476832" y="1050534"/>
                    <a:pt x="476832" y="1025607"/>
                  </a:cubicBezTo>
                  <a:cubicBezTo>
                    <a:pt x="476832" y="1000614"/>
                    <a:pt x="370181" y="980418"/>
                    <a:pt x="238622" y="980418"/>
                  </a:cubicBezTo>
                  <a:cubicBezTo>
                    <a:pt x="107064" y="980418"/>
                    <a:pt x="400" y="1000614"/>
                    <a:pt x="400" y="1025607"/>
                  </a:cubicBezTo>
                  <a:close/>
                  <a:moveTo>
                    <a:pt x="845" y="1229954"/>
                  </a:moveTo>
                  <a:cubicBezTo>
                    <a:pt x="1264" y="1259332"/>
                    <a:pt x="108805" y="1279354"/>
                    <a:pt x="239762" y="1279781"/>
                  </a:cubicBezTo>
                  <a:cubicBezTo>
                    <a:pt x="334587" y="1281305"/>
                    <a:pt x="476098" y="1265400"/>
                    <a:pt x="475470" y="1234311"/>
                  </a:cubicBezTo>
                  <a:cubicBezTo>
                    <a:pt x="474972" y="1209318"/>
                    <a:pt x="369107" y="1189055"/>
                    <a:pt x="237915" y="1189055"/>
                  </a:cubicBezTo>
                  <a:cubicBezTo>
                    <a:pt x="106723" y="1189055"/>
                    <a:pt x="492" y="1204961"/>
                    <a:pt x="845" y="1229954"/>
                  </a:cubicBezTo>
                  <a:close/>
                  <a:moveTo>
                    <a:pt x="-150" y="1227588"/>
                  </a:moveTo>
                  <a:lnTo>
                    <a:pt x="476020" y="1227588"/>
                  </a:lnTo>
                  <a:lnTo>
                    <a:pt x="476020" y="1026757"/>
                  </a:lnTo>
                  <a:lnTo>
                    <a:pt x="-150" y="1026757"/>
                  </a:lnTo>
                  <a:close/>
                  <a:moveTo>
                    <a:pt x="-347" y="44866"/>
                  </a:moveTo>
                  <a:cubicBezTo>
                    <a:pt x="-347" y="69807"/>
                    <a:pt x="106003" y="90055"/>
                    <a:pt x="237195" y="90055"/>
                  </a:cubicBezTo>
                  <a:cubicBezTo>
                    <a:pt x="368400" y="90055"/>
                    <a:pt x="474763" y="69807"/>
                    <a:pt x="474763" y="44866"/>
                  </a:cubicBezTo>
                  <a:cubicBezTo>
                    <a:pt x="474763" y="19886"/>
                    <a:pt x="368400" y="-323"/>
                    <a:pt x="237195" y="-323"/>
                  </a:cubicBezTo>
                  <a:cubicBezTo>
                    <a:pt x="106003" y="-323"/>
                    <a:pt x="-347" y="19886"/>
                    <a:pt x="-347" y="44866"/>
                  </a:cubicBezTo>
                  <a:close/>
                  <a:moveTo>
                    <a:pt x="80859" y="720431"/>
                  </a:moveTo>
                  <a:cubicBezTo>
                    <a:pt x="118221" y="732968"/>
                    <a:pt x="318872" y="740479"/>
                    <a:pt x="393543" y="725430"/>
                  </a:cubicBezTo>
                  <a:moveTo>
                    <a:pt x="76852" y="1175730"/>
                  </a:moveTo>
                  <a:lnTo>
                    <a:pt x="398965" y="1175730"/>
                  </a:lnTo>
                  <a:lnTo>
                    <a:pt x="398965" y="884614"/>
                  </a:lnTo>
                  <a:lnTo>
                    <a:pt x="76852" y="884614"/>
                  </a:lnTo>
                  <a:close/>
                  <a:moveTo>
                    <a:pt x="76852" y="884614"/>
                  </a:moveTo>
                  <a:lnTo>
                    <a:pt x="398965" y="884614"/>
                  </a:lnTo>
                  <a:lnTo>
                    <a:pt x="398965" y="1175730"/>
                  </a:lnTo>
                  <a:lnTo>
                    <a:pt x="76852" y="1175730"/>
                  </a:lnTo>
                  <a:close/>
                  <a:moveTo>
                    <a:pt x="-46" y="817986"/>
                  </a:moveTo>
                  <a:lnTo>
                    <a:pt x="474501" y="817986"/>
                  </a:lnTo>
                  <a:lnTo>
                    <a:pt x="474501" y="46791"/>
                  </a:lnTo>
                  <a:lnTo>
                    <a:pt x="-46" y="46791"/>
                  </a:lnTo>
                  <a:close/>
                  <a:moveTo>
                    <a:pt x="-46" y="825377"/>
                  </a:moveTo>
                  <a:cubicBezTo>
                    <a:pt x="-46" y="915181"/>
                    <a:pt x="70815" y="987957"/>
                    <a:pt x="158268" y="987957"/>
                  </a:cubicBezTo>
                  <a:lnTo>
                    <a:pt x="316188" y="987957"/>
                  </a:lnTo>
                  <a:cubicBezTo>
                    <a:pt x="403640" y="987957"/>
                    <a:pt x="474514" y="915181"/>
                    <a:pt x="474514" y="825377"/>
                  </a:cubicBezTo>
                  <a:lnTo>
                    <a:pt x="474514" y="805396"/>
                  </a:lnTo>
                  <a:cubicBezTo>
                    <a:pt x="474514" y="715592"/>
                    <a:pt x="403640" y="642817"/>
                    <a:pt x="316188" y="642817"/>
                  </a:cubicBezTo>
                  <a:lnTo>
                    <a:pt x="158268" y="642817"/>
                  </a:lnTo>
                  <a:cubicBezTo>
                    <a:pt x="70815" y="642817"/>
                    <a:pt x="-46" y="715592"/>
                    <a:pt x="-46" y="805396"/>
                  </a:cubicBezTo>
                  <a:close/>
                </a:path>
              </a:pathLst>
            </a:custGeom>
            <a:solidFill>
              <a:srgbClr val="FFFFFF"/>
            </a:solidFill>
            <a:ln w="1321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grpSp>
          <p:nvGrpSpPr>
            <p:cNvPr id="28" name="Graphic 1244">
              <a:extLst>
                <a:ext uri="{FF2B5EF4-FFF2-40B4-BE49-F238E27FC236}">
                  <a16:creationId xmlns:a16="http://schemas.microsoft.com/office/drawing/2014/main" id="{C275A99C-0B3F-323A-6F81-A14ABE7725A6}"/>
                </a:ext>
              </a:extLst>
            </p:cNvPr>
            <p:cNvGrpSpPr/>
            <p:nvPr/>
          </p:nvGrpSpPr>
          <p:grpSpPr>
            <a:xfrm>
              <a:off x="3261169" y="1889845"/>
              <a:ext cx="478243" cy="1279801"/>
              <a:chOff x="3261169" y="1889845"/>
              <a:chExt cx="478243" cy="1279801"/>
            </a:xfrm>
          </p:grpSpPr>
          <p:sp>
            <p:nvSpPr>
              <p:cNvPr id="911" name="Forme libre : forme 910">
                <a:extLst>
                  <a:ext uri="{FF2B5EF4-FFF2-40B4-BE49-F238E27FC236}">
                    <a16:creationId xmlns:a16="http://schemas.microsoft.com/office/drawing/2014/main" id="{3FD26D5B-4955-4D43-4E06-B9A5107EC172}"/>
                  </a:ext>
                </a:extLst>
              </p:cNvPr>
              <p:cNvSpPr/>
              <p:nvPr/>
            </p:nvSpPr>
            <p:spPr>
              <a:xfrm>
                <a:off x="3262524" y="2181372"/>
                <a:ext cx="474565" cy="345141"/>
              </a:xfrm>
              <a:custGeom>
                <a:avLst/>
                <a:gdLst>
                  <a:gd name="connsiteX0" fmla="*/ -8 w 474565"/>
                  <a:gd name="connsiteY0" fmla="*/ 162557 h 345141"/>
                  <a:gd name="connsiteX1" fmla="*/ 158310 w 474565"/>
                  <a:gd name="connsiteY1" fmla="*/ -19 h 345141"/>
                  <a:gd name="connsiteX2" fmla="*/ 316226 w 474565"/>
                  <a:gd name="connsiteY2" fmla="*/ -19 h 345141"/>
                  <a:gd name="connsiteX3" fmla="*/ 474557 w 474565"/>
                  <a:gd name="connsiteY3" fmla="*/ 162557 h 345141"/>
                  <a:gd name="connsiteX4" fmla="*/ 474557 w 474565"/>
                  <a:gd name="connsiteY4" fmla="*/ 182547 h 345141"/>
                  <a:gd name="connsiteX5" fmla="*/ 316226 w 474565"/>
                  <a:gd name="connsiteY5" fmla="*/ 345123 h 345141"/>
                  <a:gd name="connsiteX6" fmla="*/ 158310 w 474565"/>
                  <a:gd name="connsiteY6" fmla="*/ 345123 h 345141"/>
                  <a:gd name="connsiteX7" fmla="*/ -8 w 474565"/>
                  <a:gd name="connsiteY7" fmla="*/ 182547 h 3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565" h="345141">
                    <a:moveTo>
                      <a:pt x="-8" y="162557"/>
                    </a:moveTo>
                    <a:cubicBezTo>
                      <a:pt x="-8" y="72760"/>
                      <a:pt x="70864" y="-19"/>
                      <a:pt x="158310" y="-19"/>
                    </a:cubicBezTo>
                    <a:lnTo>
                      <a:pt x="316226" y="-19"/>
                    </a:lnTo>
                    <a:cubicBezTo>
                      <a:pt x="403684" y="-19"/>
                      <a:pt x="474557" y="72760"/>
                      <a:pt x="474557" y="162557"/>
                    </a:cubicBezTo>
                    <a:lnTo>
                      <a:pt x="474557" y="182547"/>
                    </a:lnTo>
                    <a:cubicBezTo>
                      <a:pt x="474557" y="272344"/>
                      <a:pt x="403684" y="345123"/>
                      <a:pt x="316226" y="345123"/>
                    </a:cubicBezTo>
                    <a:lnTo>
                      <a:pt x="158310" y="345123"/>
                    </a:lnTo>
                    <a:cubicBezTo>
                      <a:pt x="70864" y="345123"/>
                      <a:pt x="-8" y="272344"/>
                      <a:pt x="-8" y="1825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2" name="Forme libre : forme 911">
                <a:extLst>
                  <a:ext uri="{FF2B5EF4-FFF2-40B4-BE49-F238E27FC236}">
                    <a16:creationId xmlns:a16="http://schemas.microsoft.com/office/drawing/2014/main" id="{A0FBE850-9620-EC9A-5447-4C859FCA8D8D}"/>
                  </a:ext>
                </a:extLst>
              </p:cNvPr>
              <p:cNvSpPr/>
              <p:nvPr/>
            </p:nvSpPr>
            <p:spPr>
              <a:xfrm flipV="1">
                <a:off x="3261169" y="2351339"/>
                <a:ext cx="475921" cy="771195"/>
              </a:xfrm>
              <a:custGeom>
                <a:avLst/>
                <a:gdLst>
                  <a:gd name="connsiteX0" fmla="*/ -346 w 475921"/>
                  <a:gd name="connsiteY0" fmla="*/ -301 h 771195"/>
                  <a:gd name="connsiteX1" fmla="*/ 475575 w 475921"/>
                  <a:gd name="connsiteY1" fmla="*/ -301 h 771195"/>
                  <a:gd name="connsiteX2" fmla="*/ 475575 w 475921"/>
                  <a:gd name="connsiteY2" fmla="*/ 770894 h 771195"/>
                  <a:gd name="connsiteX3" fmla="*/ -346 w 475921"/>
                  <a:gd name="connsiteY3" fmla="*/ 770894 h 77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921" h="771195">
                    <a:moveTo>
                      <a:pt x="-346" y="-301"/>
                    </a:moveTo>
                    <a:lnTo>
                      <a:pt x="475575" y="-301"/>
                    </a:lnTo>
                    <a:lnTo>
                      <a:pt x="475575" y="770894"/>
                    </a:lnTo>
                    <a:lnTo>
                      <a:pt x="-346" y="770894"/>
                    </a:lnTo>
                    <a:close/>
                  </a:path>
                </a:pathLst>
              </a:custGeom>
              <a:solidFill>
                <a:srgbClr val="FF7C80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3" name="Forme libre : forme 912">
                <a:extLst>
                  <a:ext uri="{FF2B5EF4-FFF2-40B4-BE49-F238E27FC236}">
                    <a16:creationId xmlns:a16="http://schemas.microsoft.com/office/drawing/2014/main" id="{EDD70251-FFC0-5E59-9EC5-4669D5316602}"/>
                  </a:ext>
                </a:extLst>
              </p:cNvPr>
              <p:cNvSpPr/>
              <p:nvPr/>
            </p:nvSpPr>
            <p:spPr>
              <a:xfrm>
                <a:off x="3262524" y="2351344"/>
                <a:ext cx="474552" cy="771191"/>
              </a:xfrm>
              <a:custGeom>
                <a:avLst/>
                <a:gdLst>
                  <a:gd name="connsiteX0" fmla="*/ -8 w 474552"/>
                  <a:gd name="connsiteY0" fmla="*/ -37 h 771191"/>
                  <a:gd name="connsiteX1" fmla="*/ 474544 w 474552"/>
                  <a:gd name="connsiteY1" fmla="*/ -37 h 771191"/>
                  <a:gd name="connsiteX2" fmla="*/ 474544 w 474552"/>
                  <a:gd name="connsiteY2" fmla="*/ 771155 h 771191"/>
                  <a:gd name="connsiteX3" fmla="*/ -8 w 474552"/>
                  <a:gd name="connsiteY3" fmla="*/ 771155 h 77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4552" h="771191">
                    <a:moveTo>
                      <a:pt x="-8" y="-37"/>
                    </a:moveTo>
                    <a:lnTo>
                      <a:pt x="474544" y="-37"/>
                    </a:lnTo>
                    <a:lnTo>
                      <a:pt x="474544" y="771155"/>
                    </a:lnTo>
                    <a:lnTo>
                      <a:pt x="-8" y="771155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4" name="Forme libre : forme 913">
                <a:extLst>
                  <a:ext uri="{FF2B5EF4-FFF2-40B4-BE49-F238E27FC236}">
                    <a16:creationId xmlns:a16="http://schemas.microsoft.com/office/drawing/2014/main" id="{CE8B1513-E7D6-9D12-4381-F25CB61D3A81}"/>
                  </a:ext>
                </a:extLst>
              </p:cNvPr>
              <p:cNvSpPr/>
              <p:nvPr/>
            </p:nvSpPr>
            <p:spPr>
              <a:xfrm flipV="1">
                <a:off x="3267874" y="2339885"/>
                <a:ext cx="462982" cy="115799"/>
              </a:xfrm>
              <a:custGeom>
                <a:avLst/>
                <a:gdLst>
                  <a:gd name="connsiteX0" fmla="*/ -346 w 462982"/>
                  <a:gd name="connsiteY0" fmla="*/ -336 h 115799"/>
                  <a:gd name="connsiteX1" fmla="*/ 462636 w 462982"/>
                  <a:gd name="connsiteY1" fmla="*/ 3019 h 115799"/>
                  <a:gd name="connsiteX2" fmla="*/ 462597 w 462982"/>
                  <a:gd name="connsiteY2" fmla="*/ 115129 h 115799"/>
                  <a:gd name="connsiteX3" fmla="*/ 1094 w 462982"/>
                  <a:gd name="connsiteY3" fmla="*/ 115463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982" h="115799">
                    <a:moveTo>
                      <a:pt x="-346" y="-336"/>
                    </a:moveTo>
                    <a:lnTo>
                      <a:pt x="462636" y="3019"/>
                    </a:lnTo>
                    <a:lnTo>
                      <a:pt x="462597" y="115129"/>
                    </a:lnTo>
                    <a:lnTo>
                      <a:pt x="1094" y="115463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5" name="Forme libre : forme 914">
                <a:extLst>
                  <a:ext uri="{FF2B5EF4-FFF2-40B4-BE49-F238E27FC236}">
                    <a16:creationId xmlns:a16="http://schemas.microsoft.com/office/drawing/2014/main" id="{67E784CE-EDB1-BB3E-FE10-C85A1E8AC63A}"/>
                  </a:ext>
                </a:extLst>
              </p:cNvPr>
              <p:cNvSpPr/>
              <p:nvPr/>
            </p:nvSpPr>
            <p:spPr>
              <a:xfrm flipV="1">
                <a:off x="3268057" y="2979268"/>
                <a:ext cx="460821" cy="140499"/>
              </a:xfrm>
              <a:custGeom>
                <a:avLst/>
                <a:gdLst>
                  <a:gd name="connsiteX0" fmla="*/ -346 w 460821"/>
                  <a:gd name="connsiteY0" fmla="*/ -269 h 140499"/>
                  <a:gd name="connsiteX1" fmla="*/ 460476 w 460821"/>
                  <a:gd name="connsiteY1" fmla="*/ -269 h 140499"/>
                  <a:gd name="connsiteX2" fmla="*/ 460476 w 460821"/>
                  <a:gd name="connsiteY2" fmla="*/ 140230 h 140499"/>
                  <a:gd name="connsiteX3" fmla="*/ -346 w 460821"/>
                  <a:gd name="connsiteY3" fmla="*/ 140230 h 14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821" h="140499">
                    <a:moveTo>
                      <a:pt x="-346" y="-269"/>
                    </a:moveTo>
                    <a:lnTo>
                      <a:pt x="460476" y="-269"/>
                    </a:lnTo>
                    <a:lnTo>
                      <a:pt x="460476" y="140230"/>
                    </a:lnTo>
                    <a:lnTo>
                      <a:pt x="-346" y="140230"/>
                    </a:lnTo>
                    <a:close/>
                  </a:path>
                </a:pathLst>
              </a:custGeom>
              <a:solidFill>
                <a:srgbClr val="FF7C80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6" name="Forme libre : forme 915">
                <a:extLst>
                  <a:ext uri="{FF2B5EF4-FFF2-40B4-BE49-F238E27FC236}">
                    <a16:creationId xmlns:a16="http://schemas.microsoft.com/office/drawing/2014/main" id="{84AF9B58-C592-1EE3-A690-BB1EF8733AE7}"/>
                  </a:ext>
                </a:extLst>
              </p:cNvPr>
              <p:cNvSpPr/>
              <p:nvPr/>
            </p:nvSpPr>
            <p:spPr>
              <a:xfrm flipV="1">
                <a:off x="3339428" y="1993595"/>
                <a:ext cx="322112" cy="291116"/>
              </a:xfrm>
              <a:custGeom>
                <a:avLst/>
                <a:gdLst>
                  <a:gd name="connsiteX0" fmla="*/ -346 w 322112"/>
                  <a:gd name="connsiteY0" fmla="*/ -363 h 291116"/>
                  <a:gd name="connsiteX1" fmla="*/ 321767 w 322112"/>
                  <a:gd name="connsiteY1" fmla="*/ -363 h 291116"/>
                  <a:gd name="connsiteX2" fmla="*/ 321767 w 322112"/>
                  <a:gd name="connsiteY2" fmla="*/ 290753 h 291116"/>
                  <a:gd name="connsiteX3" fmla="*/ -346 w 322112"/>
                  <a:gd name="connsiteY3" fmla="*/ 290753 h 29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6">
                    <a:moveTo>
                      <a:pt x="-346" y="-363"/>
                    </a:moveTo>
                    <a:lnTo>
                      <a:pt x="321767" y="-363"/>
                    </a:lnTo>
                    <a:lnTo>
                      <a:pt x="321767" y="290753"/>
                    </a:lnTo>
                    <a:lnTo>
                      <a:pt x="-346" y="290753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7" name="Forme libre : forme 916">
                <a:extLst>
                  <a:ext uri="{FF2B5EF4-FFF2-40B4-BE49-F238E27FC236}">
                    <a16:creationId xmlns:a16="http://schemas.microsoft.com/office/drawing/2014/main" id="{6EA19286-4A87-8ABB-31AE-7AC001A76A53}"/>
                  </a:ext>
                </a:extLst>
              </p:cNvPr>
              <p:cNvSpPr/>
              <p:nvPr/>
            </p:nvSpPr>
            <p:spPr>
              <a:xfrm>
                <a:off x="3339431" y="1993595"/>
                <a:ext cx="322112" cy="291114"/>
              </a:xfrm>
              <a:custGeom>
                <a:avLst/>
                <a:gdLst>
                  <a:gd name="connsiteX0" fmla="*/ -8 w 322112"/>
                  <a:gd name="connsiteY0" fmla="*/ -9 h 291114"/>
                  <a:gd name="connsiteX1" fmla="*/ 322105 w 322112"/>
                  <a:gd name="connsiteY1" fmla="*/ -9 h 291114"/>
                  <a:gd name="connsiteX2" fmla="*/ 322105 w 322112"/>
                  <a:gd name="connsiteY2" fmla="*/ 291106 h 291114"/>
                  <a:gd name="connsiteX3" fmla="*/ -8 w 322112"/>
                  <a:gd name="connsiteY3" fmla="*/ 291106 h 29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4">
                    <a:moveTo>
                      <a:pt x="-8" y="-9"/>
                    </a:moveTo>
                    <a:lnTo>
                      <a:pt x="322105" y="-9"/>
                    </a:lnTo>
                    <a:lnTo>
                      <a:pt x="322105" y="291106"/>
                    </a:lnTo>
                    <a:lnTo>
                      <a:pt x="-8" y="291106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8" name="Forme libre : forme 917">
                <a:extLst>
                  <a:ext uri="{FF2B5EF4-FFF2-40B4-BE49-F238E27FC236}">
                    <a16:creationId xmlns:a16="http://schemas.microsoft.com/office/drawing/2014/main" id="{7965087E-BB23-B3AD-D6AD-E31F204688D4}"/>
                  </a:ext>
                </a:extLst>
              </p:cNvPr>
              <p:cNvSpPr/>
              <p:nvPr/>
            </p:nvSpPr>
            <p:spPr>
              <a:xfrm flipV="1">
                <a:off x="3524011" y="2163780"/>
                <a:ext cx="164153" cy="176786"/>
              </a:xfrm>
              <a:custGeom>
                <a:avLst/>
                <a:gdLst>
                  <a:gd name="connsiteX0" fmla="*/ -351 w 164153"/>
                  <a:gd name="connsiteY0" fmla="*/ 71596 h 176786"/>
                  <a:gd name="connsiteX1" fmla="*/ 86643 w 164153"/>
                  <a:gd name="connsiteY1" fmla="*/ 176435 h 176786"/>
                  <a:gd name="connsiteX2" fmla="*/ 163802 w 164153"/>
                  <a:gd name="connsiteY2" fmla="*/ 104502 h 176786"/>
                  <a:gd name="connsiteX3" fmla="*/ 76756 w 164153"/>
                  <a:gd name="connsiteY3" fmla="*/ -351 h 17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53" h="176786">
                    <a:moveTo>
                      <a:pt x="-351" y="71596"/>
                    </a:moveTo>
                    <a:lnTo>
                      <a:pt x="86643" y="176435"/>
                    </a:lnTo>
                    <a:lnTo>
                      <a:pt x="163802" y="104502"/>
                    </a:lnTo>
                    <a:lnTo>
                      <a:pt x="76756" y="-351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9" name="Forme libre : forme 918">
                <a:extLst>
                  <a:ext uri="{FF2B5EF4-FFF2-40B4-BE49-F238E27FC236}">
                    <a16:creationId xmlns:a16="http://schemas.microsoft.com/office/drawing/2014/main" id="{B8A0C0F6-A78C-C1EB-9A64-0B2AAD673457}"/>
                  </a:ext>
                </a:extLst>
              </p:cNvPr>
              <p:cNvSpPr/>
              <p:nvPr/>
            </p:nvSpPr>
            <p:spPr>
              <a:xfrm flipV="1">
                <a:off x="3267651" y="2455617"/>
                <a:ext cx="22052" cy="653618"/>
              </a:xfrm>
              <a:custGeom>
                <a:avLst/>
                <a:gdLst>
                  <a:gd name="connsiteX0" fmla="*/ -336 w 22052"/>
                  <a:gd name="connsiteY0" fmla="*/ -297 h 653618"/>
                  <a:gd name="connsiteX1" fmla="*/ 21717 w 22052"/>
                  <a:gd name="connsiteY1" fmla="*/ -297 h 653618"/>
                  <a:gd name="connsiteX2" fmla="*/ 21717 w 22052"/>
                  <a:gd name="connsiteY2" fmla="*/ 653322 h 653618"/>
                  <a:gd name="connsiteX3" fmla="*/ -336 w 22052"/>
                  <a:gd name="connsiteY3" fmla="*/ 653322 h 653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653618">
                    <a:moveTo>
                      <a:pt x="-336" y="-297"/>
                    </a:moveTo>
                    <a:lnTo>
                      <a:pt x="21717" y="-297"/>
                    </a:lnTo>
                    <a:lnTo>
                      <a:pt x="21717" y="653322"/>
                    </a:lnTo>
                    <a:lnTo>
                      <a:pt x="-336" y="653322"/>
                    </a:lnTo>
                    <a:close/>
                  </a:path>
                </a:pathLst>
              </a:custGeom>
              <a:solidFill>
                <a:srgbClr val="FF5050"/>
              </a:solidFill>
              <a:ln w="1333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0" name="Forme libre : forme 919">
                <a:extLst>
                  <a:ext uri="{FF2B5EF4-FFF2-40B4-BE49-F238E27FC236}">
                    <a16:creationId xmlns:a16="http://schemas.microsoft.com/office/drawing/2014/main" id="{D29A7AA4-C26E-191C-88B1-4D1D2697D817}"/>
                  </a:ext>
                </a:extLst>
              </p:cNvPr>
              <p:cNvSpPr/>
              <p:nvPr/>
            </p:nvSpPr>
            <p:spPr>
              <a:xfrm flipV="1">
                <a:off x="3279568" y="2415213"/>
                <a:ext cx="440484" cy="70222"/>
              </a:xfrm>
              <a:custGeom>
                <a:avLst/>
                <a:gdLst>
                  <a:gd name="connsiteX0" fmla="*/ -346 w 440484"/>
                  <a:gd name="connsiteY0" fmla="*/ 34794 h 70222"/>
                  <a:gd name="connsiteX1" fmla="*/ 219857 w 440484"/>
                  <a:gd name="connsiteY1" fmla="*/ 69892 h 70222"/>
                  <a:gd name="connsiteX2" fmla="*/ 440138 w 440484"/>
                  <a:gd name="connsiteY2" fmla="*/ 34794 h 70222"/>
                  <a:gd name="connsiteX3" fmla="*/ 219857 w 440484"/>
                  <a:gd name="connsiteY3" fmla="*/ -331 h 70222"/>
                  <a:gd name="connsiteX4" fmla="*/ -346 w 440484"/>
                  <a:gd name="connsiteY4" fmla="*/ 34794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484" h="70222">
                    <a:moveTo>
                      <a:pt x="-346" y="34794"/>
                    </a:moveTo>
                    <a:cubicBezTo>
                      <a:pt x="-346" y="54174"/>
                      <a:pt x="98238" y="69892"/>
                      <a:pt x="219857" y="69892"/>
                    </a:cubicBezTo>
                    <a:cubicBezTo>
                      <a:pt x="341528" y="69892"/>
                      <a:pt x="440138" y="54174"/>
                      <a:pt x="440138" y="34794"/>
                    </a:cubicBezTo>
                    <a:cubicBezTo>
                      <a:pt x="440138" y="15374"/>
                      <a:pt x="341528" y="-331"/>
                      <a:pt x="219857" y="-331"/>
                    </a:cubicBezTo>
                    <a:cubicBezTo>
                      <a:pt x="98238" y="-331"/>
                      <a:pt x="-346" y="15374"/>
                      <a:pt x="-346" y="34794"/>
                    </a:cubicBezTo>
                    <a:close/>
                  </a:path>
                </a:pathLst>
              </a:custGeom>
              <a:solidFill>
                <a:srgbClr val="FF7C80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1" name="Forme libre : forme 920">
                <a:extLst>
                  <a:ext uri="{FF2B5EF4-FFF2-40B4-BE49-F238E27FC236}">
                    <a16:creationId xmlns:a16="http://schemas.microsoft.com/office/drawing/2014/main" id="{61A52757-D7A9-B1E4-CD74-DCE5209D9B7A}"/>
                  </a:ext>
                </a:extLst>
              </p:cNvPr>
              <p:cNvSpPr/>
              <p:nvPr/>
            </p:nvSpPr>
            <p:spPr>
              <a:xfrm flipV="1">
                <a:off x="3343436" y="2435541"/>
                <a:ext cx="312683" cy="13353"/>
              </a:xfrm>
              <a:custGeom>
                <a:avLst/>
                <a:gdLst>
                  <a:gd name="connsiteX0" fmla="*/ -346 w 312683"/>
                  <a:gd name="connsiteY0" fmla="*/ -332 h 13353"/>
                  <a:gd name="connsiteX1" fmla="*/ 312338 w 312683"/>
                  <a:gd name="connsiteY1" fmla="*/ 4667 h 1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683" h="13353">
                    <a:moveTo>
                      <a:pt x="-346" y="-332"/>
                    </a:moveTo>
                    <a:cubicBezTo>
                      <a:pt x="37016" y="12205"/>
                      <a:pt x="237667" y="19717"/>
                      <a:pt x="312338" y="4667"/>
                    </a:cubicBezTo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2" name="Forme libre : forme 921">
                <a:extLst>
                  <a:ext uri="{FF2B5EF4-FFF2-40B4-BE49-F238E27FC236}">
                    <a16:creationId xmlns:a16="http://schemas.microsoft.com/office/drawing/2014/main" id="{E243DCB3-3D97-3B96-9CB5-23B801B7BF33}"/>
                  </a:ext>
                </a:extLst>
              </p:cNvPr>
              <p:cNvSpPr/>
              <p:nvPr/>
            </p:nvSpPr>
            <p:spPr>
              <a:xfrm flipV="1">
                <a:off x="3708293" y="2452263"/>
                <a:ext cx="22878" cy="655155"/>
              </a:xfrm>
              <a:custGeom>
                <a:avLst/>
                <a:gdLst>
                  <a:gd name="connsiteX0" fmla="*/ -357 w 22878"/>
                  <a:gd name="connsiteY0" fmla="*/ -297 h 655155"/>
                  <a:gd name="connsiteX1" fmla="*/ 22521 w 22878"/>
                  <a:gd name="connsiteY1" fmla="*/ -297 h 655155"/>
                  <a:gd name="connsiteX2" fmla="*/ 21984 w 22878"/>
                  <a:gd name="connsiteY2" fmla="*/ 654858 h 655155"/>
                  <a:gd name="connsiteX3" fmla="*/ -357 w 22878"/>
                  <a:gd name="connsiteY3" fmla="*/ 642548 h 6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8" h="655155">
                    <a:moveTo>
                      <a:pt x="-357" y="-297"/>
                    </a:moveTo>
                    <a:lnTo>
                      <a:pt x="22521" y="-297"/>
                    </a:lnTo>
                    <a:lnTo>
                      <a:pt x="21984" y="654858"/>
                    </a:lnTo>
                    <a:lnTo>
                      <a:pt x="-357" y="642548"/>
                    </a:lnTo>
                    <a:close/>
                  </a:path>
                </a:pathLst>
              </a:custGeom>
              <a:solidFill>
                <a:srgbClr val="594740"/>
              </a:solidFill>
              <a:ln w="1328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3" name="Forme libre : forme 922">
                <a:extLst>
                  <a:ext uri="{FF2B5EF4-FFF2-40B4-BE49-F238E27FC236}">
                    <a16:creationId xmlns:a16="http://schemas.microsoft.com/office/drawing/2014/main" id="{24615151-36C7-BEFC-E017-592A625D9F2D}"/>
                  </a:ext>
                </a:extLst>
              </p:cNvPr>
              <p:cNvSpPr/>
              <p:nvPr/>
            </p:nvSpPr>
            <p:spPr>
              <a:xfrm>
                <a:off x="3262225" y="3079276"/>
                <a:ext cx="475110" cy="90370"/>
              </a:xfrm>
              <a:custGeom>
                <a:avLst/>
                <a:gdLst>
                  <a:gd name="connsiteX0" fmla="*/ -8 w 475110"/>
                  <a:gd name="connsiteY0" fmla="*/ 45124 h 90370"/>
                  <a:gd name="connsiteX1" fmla="*/ 237540 w 475110"/>
                  <a:gd name="connsiteY1" fmla="*/ -55 h 90370"/>
                  <a:gd name="connsiteX2" fmla="*/ 475102 w 475110"/>
                  <a:gd name="connsiteY2" fmla="*/ 45124 h 90370"/>
                  <a:gd name="connsiteX3" fmla="*/ 237540 w 475110"/>
                  <a:gd name="connsiteY3" fmla="*/ 90315 h 90370"/>
                  <a:gd name="connsiteX4" fmla="*/ -8 w 475110"/>
                  <a:gd name="connsiteY4" fmla="*/ 45124 h 90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10" h="90370">
                    <a:moveTo>
                      <a:pt x="-8" y="45124"/>
                    </a:moveTo>
                    <a:cubicBezTo>
                      <a:pt x="-8" y="20189"/>
                      <a:pt x="106346" y="-55"/>
                      <a:pt x="237540" y="-55"/>
                    </a:cubicBezTo>
                    <a:cubicBezTo>
                      <a:pt x="368747" y="-55"/>
                      <a:pt x="475102" y="20189"/>
                      <a:pt x="475102" y="45124"/>
                    </a:cubicBezTo>
                    <a:cubicBezTo>
                      <a:pt x="475102" y="70112"/>
                      <a:pt x="368747" y="90315"/>
                      <a:pt x="237540" y="90315"/>
                    </a:cubicBezTo>
                    <a:cubicBezTo>
                      <a:pt x="106346" y="90315"/>
                      <a:pt x="-8" y="70112"/>
                      <a:pt x="-8" y="45124"/>
                    </a:cubicBezTo>
                    <a:close/>
                  </a:path>
                </a:pathLst>
              </a:custGeom>
              <a:solidFill>
                <a:srgbClr val="FF7C80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4" name="Forme libre : forme 923">
                <a:extLst>
                  <a:ext uri="{FF2B5EF4-FFF2-40B4-BE49-F238E27FC236}">
                    <a16:creationId xmlns:a16="http://schemas.microsoft.com/office/drawing/2014/main" id="{28A0D8BB-9435-690C-284A-98EB0AA0156D}"/>
                  </a:ext>
                </a:extLst>
              </p:cNvPr>
              <p:cNvSpPr/>
              <p:nvPr/>
            </p:nvSpPr>
            <p:spPr>
              <a:xfrm>
                <a:off x="3273817" y="2415215"/>
                <a:ext cx="451340" cy="72110"/>
              </a:xfrm>
              <a:custGeom>
                <a:avLst/>
                <a:gdLst>
                  <a:gd name="connsiteX0" fmla="*/ -8 w 451340"/>
                  <a:gd name="connsiteY0" fmla="*/ 36059 h 72110"/>
                  <a:gd name="connsiteX1" fmla="*/ 225656 w 451340"/>
                  <a:gd name="connsiteY1" fmla="*/ -23 h 72110"/>
                  <a:gd name="connsiteX2" fmla="*/ 451332 w 451340"/>
                  <a:gd name="connsiteY2" fmla="*/ 36059 h 72110"/>
                  <a:gd name="connsiteX3" fmla="*/ 225656 w 451340"/>
                  <a:gd name="connsiteY3" fmla="*/ 72087 h 72110"/>
                  <a:gd name="connsiteX4" fmla="*/ -8 w 451340"/>
                  <a:gd name="connsiteY4" fmla="*/ 36059 h 7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340" h="72110">
                    <a:moveTo>
                      <a:pt x="-8" y="36059"/>
                    </a:moveTo>
                    <a:cubicBezTo>
                      <a:pt x="-8" y="16118"/>
                      <a:pt x="101064" y="-23"/>
                      <a:pt x="225656" y="-23"/>
                    </a:cubicBezTo>
                    <a:cubicBezTo>
                      <a:pt x="350300" y="-23"/>
                      <a:pt x="451332" y="16118"/>
                      <a:pt x="451332" y="36059"/>
                    </a:cubicBezTo>
                    <a:cubicBezTo>
                      <a:pt x="451332" y="55946"/>
                      <a:pt x="350300" y="72087"/>
                      <a:pt x="225656" y="72087"/>
                    </a:cubicBezTo>
                    <a:cubicBezTo>
                      <a:pt x="101064" y="72087"/>
                      <a:pt x="-8" y="55946"/>
                      <a:pt x="-8" y="36059"/>
                    </a:cubicBezTo>
                    <a:close/>
                  </a:path>
                </a:pathLst>
              </a:custGeom>
              <a:noFill/>
              <a:ln w="1312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5" name="Forme libre : forme 924">
                <a:extLst>
                  <a:ext uri="{FF2B5EF4-FFF2-40B4-BE49-F238E27FC236}">
                    <a16:creationId xmlns:a16="http://schemas.microsoft.com/office/drawing/2014/main" id="{B9ACD6B6-B252-B60C-F6FC-F777A3E0559E}"/>
                  </a:ext>
                </a:extLst>
              </p:cNvPr>
              <p:cNvSpPr/>
              <p:nvPr/>
            </p:nvSpPr>
            <p:spPr>
              <a:xfrm flipV="1">
                <a:off x="3312975" y="2177519"/>
                <a:ext cx="129882" cy="134150"/>
              </a:xfrm>
              <a:custGeom>
                <a:avLst/>
                <a:gdLst>
                  <a:gd name="connsiteX0" fmla="*/ -340 w 129882"/>
                  <a:gd name="connsiteY0" fmla="*/ 76527 h 134150"/>
                  <a:gd name="connsiteX1" fmla="*/ 58000 w 129882"/>
                  <a:gd name="connsiteY1" fmla="*/ 133799 h 134150"/>
                  <a:gd name="connsiteX2" fmla="*/ 129542 w 129882"/>
                  <a:gd name="connsiteY2" fmla="*/ 56866 h 134150"/>
                  <a:gd name="connsiteX3" fmla="*/ 71188 w 129882"/>
                  <a:gd name="connsiteY3" fmla="*/ -352 h 13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82" h="134150">
                    <a:moveTo>
                      <a:pt x="-340" y="76527"/>
                    </a:moveTo>
                    <a:lnTo>
                      <a:pt x="58000" y="133799"/>
                    </a:lnTo>
                    <a:lnTo>
                      <a:pt x="129542" y="56866"/>
                    </a:lnTo>
                    <a:lnTo>
                      <a:pt x="71188" y="-352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6" name="Forme libre : forme 925">
                <a:extLst>
                  <a:ext uri="{FF2B5EF4-FFF2-40B4-BE49-F238E27FC236}">
                    <a16:creationId xmlns:a16="http://schemas.microsoft.com/office/drawing/2014/main" id="{BE2EF2CE-49A1-4074-89F8-A1932CC841DC}"/>
                  </a:ext>
                </a:extLst>
              </p:cNvPr>
              <p:cNvSpPr/>
              <p:nvPr/>
            </p:nvSpPr>
            <p:spPr>
              <a:xfrm flipV="1">
                <a:off x="3317231" y="2244922"/>
                <a:ext cx="359226" cy="106350"/>
              </a:xfrm>
              <a:custGeom>
                <a:avLst/>
                <a:gdLst>
                  <a:gd name="connsiteX0" fmla="*/ -346 w 359226"/>
                  <a:gd name="connsiteY0" fmla="*/ -347 h 106350"/>
                  <a:gd name="connsiteX1" fmla="*/ 358880 w 359226"/>
                  <a:gd name="connsiteY1" fmla="*/ -347 h 106350"/>
                  <a:gd name="connsiteX2" fmla="*/ 358880 w 359226"/>
                  <a:gd name="connsiteY2" fmla="*/ 106004 h 106350"/>
                  <a:gd name="connsiteX3" fmla="*/ -346 w 359226"/>
                  <a:gd name="connsiteY3" fmla="*/ 106004 h 10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9226" h="106350">
                    <a:moveTo>
                      <a:pt x="-346" y="-347"/>
                    </a:moveTo>
                    <a:lnTo>
                      <a:pt x="358880" y="-347"/>
                    </a:lnTo>
                    <a:lnTo>
                      <a:pt x="358880" y="106004"/>
                    </a:lnTo>
                    <a:lnTo>
                      <a:pt x="-346" y="106004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7" name="Forme libre : forme 926">
                <a:extLst>
                  <a:ext uri="{FF2B5EF4-FFF2-40B4-BE49-F238E27FC236}">
                    <a16:creationId xmlns:a16="http://schemas.microsoft.com/office/drawing/2014/main" id="{CB665614-B748-517B-D7C7-CFD1FAF13A26}"/>
                  </a:ext>
                </a:extLst>
              </p:cNvPr>
              <p:cNvSpPr/>
              <p:nvPr/>
            </p:nvSpPr>
            <p:spPr>
              <a:xfrm flipV="1">
                <a:off x="3357016" y="2230928"/>
                <a:ext cx="286990" cy="49145"/>
              </a:xfrm>
              <a:custGeom>
                <a:avLst/>
                <a:gdLst>
                  <a:gd name="connsiteX0" fmla="*/ 286644 w 286990"/>
                  <a:gd name="connsiteY0" fmla="*/ 48794 h 49145"/>
                  <a:gd name="connsiteX1" fmla="*/ 143130 w 286990"/>
                  <a:gd name="connsiteY1" fmla="*/ 12413 h 49145"/>
                  <a:gd name="connsiteX2" fmla="*/ -346 w 286990"/>
                  <a:gd name="connsiteY2" fmla="*/ 48794 h 49145"/>
                  <a:gd name="connsiteX3" fmla="*/ 143130 w 286990"/>
                  <a:gd name="connsiteY3" fmla="*/ -351 h 49145"/>
                  <a:gd name="connsiteX4" fmla="*/ 286644 w 286990"/>
                  <a:gd name="connsiteY4" fmla="*/ 48794 h 4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49145">
                    <a:moveTo>
                      <a:pt x="286644" y="48794"/>
                    </a:moveTo>
                    <a:cubicBezTo>
                      <a:pt x="269921" y="17866"/>
                      <a:pt x="208228" y="12413"/>
                      <a:pt x="143130" y="12413"/>
                    </a:cubicBezTo>
                    <a:cubicBezTo>
                      <a:pt x="79760" y="12413"/>
                      <a:pt x="9698" y="26981"/>
                      <a:pt x="-346" y="48794"/>
                    </a:cubicBezTo>
                    <a:cubicBezTo>
                      <a:pt x="26382" y="23333"/>
                      <a:pt x="61400" y="-351"/>
                      <a:pt x="143130" y="-351"/>
                    </a:cubicBezTo>
                    <a:cubicBezTo>
                      <a:pt x="224899" y="-351"/>
                      <a:pt x="263282" y="14231"/>
                      <a:pt x="286644" y="48794"/>
                    </a:cubicBezTo>
                    <a:close/>
                  </a:path>
                </a:pathLst>
              </a:custGeom>
              <a:solidFill>
                <a:srgbClr val="B0E2ED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8" name="Forme libre : forme 927">
                <a:extLst>
                  <a:ext uri="{FF2B5EF4-FFF2-40B4-BE49-F238E27FC236}">
                    <a16:creationId xmlns:a16="http://schemas.microsoft.com/office/drawing/2014/main" id="{C013632A-41BD-0B4E-6067-A5D94BB60757}"/>
                  </a:ext>
                </a:extLst>
              </p:cNvPr>
              <p:cNvSpPr/>
              <p:nvPr/>
            </p:nvSpPr>
            <p:spPr>
              <a:xfrm flipV="1">
                <a:off x="3357016" y="2230928"/>
                <a:ext cx="286990" cy="23162"/>
              </a:xfrm>
              <a:custGeom>
                <a:avLst/>
                <a:gdLst>
                  <a:gd name="connsiteX0" fmla="*/ 286644 w 286990"/>
                  <a:gd name="connsiteY0" fmla="*/ 22810 h 23162"/>
                  <a:gd name="connsiteX1" fmla="*/ 143130 w 286990"/>
                  <a:gd name="connsiteY1" fmla="*/ -352 h 23162"/>
                  <a:gd name="connsiteX2" fmla="*/ -346 w 286990"/>
                  <a:gd name="connsiteY2" fmla="*/ 22810 h 2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90" h="23162">
                    <a:moveTo>
                      <a:pt x="286644" y="22810"/>
                    </a:moveTo>
                    <a:cubicBezTo>
                      <a:pt x="286644" y="10314"/>
                      <a:pt x="221559" y="-352"/>
                      <a:pt x="143130" y="-352"/>
                    </a:cubicBezTo>
                    <a:cubicBezTo>
                      <a:pt x="64752" y="-352"/>
                      <a:pt x="-346" y="10314"/>
                      <a:pt x="-346" y="22810"/>
                    </a:cubicBezTo>
                  </a:path>
                </a:pathLst>
              </a:custGeom>
              <a:solidFill>
                <a:srgbClr val="D9F1F7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29" name="Forme libre : forme 928">
                <a:extLst>
                  <a:ext uri="{FF2B5EF4-FFF2-40B4-BE49-F238E27FC236}">
                    <a16:creationId xmlns:a16="http://schemas.microsoft.com/office/drawing/2014/main" id="{A6AB6777-5739-95D2-776A-EBE0F2C4CDF1}"/>
                  </a:ext>
                </a:extLst>
              </p:cNvPr>
              <p:cNvSpPr/>
              <p:nvPr/>
            </p:nvSpPr>
            <p:spPr>
              <a:xfrm flipV="1">
                <a:off x="3357016" y="2230928"/>
                <a:ext cx="286990" cy="36180"/>
              </a:xfrm>
              <a:custGeom>
                <a:avLst/>
                <a:gdLst>
                  <a:gd name="connsiteX0" fmla="*/ 286644 w 286990"/>
                  <a:gd name="connsiteY0" fmla="*/ 35829 h 36180"/>
                  <a:gd name="connsiteX1" fmla="*/ 143130 w 286990"/>
                  <a:gd name="connsiteY1" fmla="*/ 12359 h 36180"/>
                  <a:gd name="connsiteX2" fmla="*/ -346 w 286990"/>
                  <a:gd name="connsiteY2" fmla="*/ 35829 h 36180"/>
                  <a:gd name="connsiteX3" fmla="*/ 143130 w 286990"/>
                  <a:gd name="connsiteY3" fmla="*/ -352 h 36180"/>
                  <a:gd name="connsiteX4" fmla="*/ 286644 w 286990"/>
                  <a:gd name="connsiteY4" fmla="*/ 35829 h 3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36180">
                    <a:moveTo>
                      <a:pt x="286644" y="35829"/>
                    </a:moveTo>
                    <a:cubicBezTo>
                      <a:pt x="286644" y="23172"/>
                      <a:pt x="221559" y="12359"/>
                      <a:pt x="143130" y="12359"/>
                    </a:cubicBezTo>
                    <a:cubicBezTo>
                      <a:pt x="64752" y="12359"/>
                      <a:pt x="-346" y="23172"/>
                      <a:pt x="-346" y="35829"/>
                    </a:cubicBezTo>
                    <a:cubicBezTo>
                      <a:pt x="9698" y="14110"/>
                      <a:pt x="79760" y="-352"/>
                      <a:pt x="143130" y="-352"/>
                    </a:cubicBezTo>
                    <a:cubicBezTo>
                      <a:pt x="208228" y="-352"/>
                      <a:pt x="269921" y="5115"/>
                      <a:pt x="286644" y="358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0" name="Forme libre : forme 929">
                <a:extLst>
                  <a:ext uri="{FF2B5EF4-FFF2-40B4-BE49-F238E27FC236}">
                    <a16:creationId xmlns:a16="http://schemas.microsoft.com/office/drawing/2014/main" id="{82D35EC1-91F9-5E69-86D5-B5B312A1AB38}"/>
                  </a:ext>
                </a:extLst>
              </p:cNvPr>
              <p:cNvSpPr/>
              <p:nvPr/>
            </p:nvSpPr>
            <p:spPr>
              <a:xfrm flipV="1">
                <a:off x="3262976" y="2099691"/>
                <a:ext cx="475070" cy="90365"/>
              </a:xfrm>
              <a:custGeom>
                <a:avLst/>
                <a:gdLst>
                  <a:gd name="connsiteX0" fmla="*/ -346 w 475070"/>
                  <a:gd name="connsiteY0" fmla="*/ 44813 h 90365"/>
                  <a:gd name="connsiteX1" fmla="*/ 237169 w 475070"/>
                  <a:gd name="connsiteY1" fmla="*/ 90003 h 90365"/>
                  <a:gd name="connsiteX2" fmla="*/ 474724 w 475070"/>
                  <a:gd name="connsiteY2" fmla="*/ 44813 h 90365"/>
                  <a:gd name="connsiteX3" fmla="*/ 237169 w 475070"/>
                  <a:gd name="connsiteY3" fmla="*/ -362 h 90365"/>
                  <a:gd name="connsiteX4" fmla="*/ -346 w 475070"/>
                  <a:gd name="connsiteY4" fmla="*/ 44813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0" h="90365">
                    <a:moveTo>
                      <a:pt x="-346" y="44813"/>
                    </a:moveTo>
                    <a:cubicBezTo>
                      <a:pt x="-346" y="69807"/>
                      <a:pt x="105977" y="90003"/>
                      <a:pt x="237169" y="90003"/>
                    </a:cubicBezTo>
                    <a:cubicBezTo>
                      <a:pt x="368361" y="90003"/>
                      <a:pt x="474724" y="69807"/>
                      <a:pt x="474724" y="44813"/>
                    </a:cubicBezTo>
                    <a:cubicBezTo>
                      <a:pt x="474724" y="19873"/>
                      <a:pt x="368361" y="-362"/>
                      <a:pt x="237169" y="-362"/>
                    </a:cubicBezTo>
                    <a:cubicBezTo>
                      <a:pt x="105977" y="-362"/>
                      <a:pt x="-346" y="19873"/>
                      <a:pt x="-346" y="44813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1" name="Forme libre : forme 930">
                <a:extLst>
                  <a:ext uri="{FF2B5EF4-FFF2-40B4-BE49-F238E27FC236}">
                    <a16:creationId xmlns:a16="http://schemas.microsoft.com/office/drawing/2014/main" id="{128AAE79-7D53-EF8D-93C3-8D06FA4F72B0}"/>
                  </a:ext>
                </a:extLst>
              </p:cNvPr>
              <p:cNvSpPr/>
              <p:nvPr/>
            </p:nvSpPr>
            <p:spPr>
              <a:xfrm flipV="1">
                <a:off x="3262426" y="1941737"/>
                <a:ext cx="476169" cy="200831"/>
              </a:xfrm>
              <a:custGeom>
                <a:avLst/>
                <a:gdLst>
                  <a:gd name="connsiteX0" fmla="*/ -346 w 476169"/>
                  <a:gd name="connsiteY0" fmla="*/ -373 h 200831"/>
                  <a:gd name="connsiteX1" fmla="*/ 475824 w 476169"/>
                  <a:gd name="connsiteY1" fmla="*/ -373 h 200831"/>
                  <a:gd name="connsiteX2" fmla="*/ 475824 w 476169"/>
                  <a:gd name="connsiteY2" fmla="*/ 200459 h 200831"/>
                  <a:gd name="connsiteX3" fmla="*/ -346 w 476169"/>
                  <a:gd name="connsiteY3" fmla="*/ 200459 h 20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69" h="200831">
                    <a:moveTo>
                      <a:pt x="-346" y="-373"/>
                    </a:moveTo>
                    <a:lnTo>
                      <a:pt x="475824" y="-373"/>
                    </a:lnTo>
                    <a:lnTo>
                      <a:pt x="475824" y="200459"/>
                    </a:lnTo>
                    <a:lnTo>
                      <a:pt x="-346" y="200459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2" name="Forme libre : forme 931">
                <a:extLst>
                  <a:ext uri="{FF2B5EF4-FFF2-40B4-BE49-F238E27FC236}">
                    <a16:creationId xmlns:a16="http://schemas.microsoft.com/office/drawing/2014/main" id="{22CFECA9-6BF6-77EF-F279-4D28AB58F2F9}"/>
                  </a:ext>
                </a:extLst>
              </p:cNvPr>
              <p:cNvSpPr/>
              <p:nvPr/>
            </p:nvSpPr>
            <p:spPr>
              <a:xfrm>
                <a:off x="3262420" y="1941740"/>
                <a:ext cx="476174" cy="200837"/>
              </a:xfrm>
              <a:custGeom>
                <a:avLst/>
                <a:gdLst>
                  <a:gd name="connsiteX0" fmla="*/ -8 w 476174"/>
                  <a:gd name="connsiteY0" fmla="*/ -4 h 200837"/>
                  <a:gd name="connsiteX1" fmla="*/ 476166 w 476174"/>
                  <a:gd name="connsiteY1" fmla="*/ -4 h 200837"/>
                  <a:gd name="connsiteX2" fmla="*/ 476166 w 476174"/>
                  <a:gd name="connsiteY2" fmla="*/ 200833 h 200837"/>
                  <a:gd name="connsiteX3" fmla="*/ -8 w 476174"/>
                  <a:gd name="connsiteY3" fmla="*/ 200833 h 200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74" h="200837">
                    <a:moveTo>
                      <a:pt x="-8" y="-4"/>
                    </a:moveTo>
                    <a:lnTo>
                      <a:pt x="476166" y="-4"/>
                    </a:lnTo>
                    <a:lnTo>
                      <a:pt x="476166" y="200833"/>
                    </a:lnTo>
                    <a:lnTo>
                      <a:pt x="-8" y="200833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3" name="Forme libre : forme 932">
                <a:extLst>
                  <a:ext uri="{FF2B5EF4-FFF2-40B4-BE49-F238E27FC236}">
                    <a16:creationId xmlns:a16="http://schemas.microsoft.com/office/drawing/2014/main" id="{CF4E6370-6BAE-A929-2E9E-CA1BA80F4647}"/>
                  </a:ext>
                </a:extLst>
              </p:cNvPr>
              <p:cNvSpPr/>
              <p:nvPr/>
            </p:nvSpPr>
            <p:spPr>
              <a:xfrm>
                <a:off x="3262978" y="1889845"/>
                <a:ext cx="475071" cy="90423"/>
              </a:xfrm>
              <a:custGeom>
                <a:avLst/>
                <a:gdLst>
                  <a:gd name="connsiteX0" fmla="*/ -8 w 475071"/>
                  <a:gd name="connsiteY0" fmla="*/ 45179 h 90423"/>
                  <a:gd name="connsiteX1" fmla="*/ 237501 w 475071"/>
                  <a:gd name="connsiteY1" fmla="*/ 1 h 90423"/>
                  <a:gd name="connsiteX2" fmla="*/ 475063 w 475071"/>
                  <a:gd name="connsiteY2" fmla="*/ 45179 h 90423"/>
                  <a:gd name="connsiteX3" fmla="*/ 237501 w 475071"/>
                  <a:gd name="connsiteY3" fmla="*/ 90424 h 90423"/>
                  <a:gd name="connsiteX4" fmla="*/ -8 w 475071"/>
                  <a:gd name="connsiteY4" fmla="*/ 45179 h 9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1" h="90423">
                    <a:moveTo>
                      <a:pt x="-8" y="45179"/>
                    </a:moveTo>
                    <a:cubicBezTo>
                      <a:pt x="-8" y="20245"/>
                      <a:pt x="106307" y="1"/>
                      <a:pt x="237501" y="1"/>
                    </a:cubicBezTo>
                    <a:cubicBezTo>
                      <a:pt x="368695" y="1"/>
                      <a:pt x="475063" y="20245"/>
                      <a:pt x="475063" y="45179"/>
                    </a:cubicBezTo>
                    <a:cubicBezTo>
                      <a:pt x="475063" y="70167"/>
                      <a:pt x="368695" y="90424"/>
                      <a:pt x="237501" y="90424"/>
                    </a:cubicBezTo>
                    <a:cubicBezTo>
                      <a:pt x="106307" y="90424"/>
                      <a:pt x="-8" y="70167"/>
                      <a:pt x="-8" y="45179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4" name="Forme libre : forme 933">
                <a:extLst>
                  <a:ext uri="{FF2B5EF4-FFF2-40B4-BE49-F238E27FC236}">
                    <a16:creationId xmlns:a16="http://schemas.microsoft.com/office/drawing/2014/main" id="{1D758F1B-9356-B91B-CE68-82457B50C8AD}"/>
                  </a:ext>
                </a:extLst>
              </p:cNvPr>
              <p:cNvSpPr/>
              <p:nvPr/>
            </p:nvSpPr>
            <p:spPr>
              <a:xfrm>
                <a:off x="3262978" y="2098550"/>
                <a:ext cx="476433" cy="90365"/>
              </a:xfrm>
              <a:custGeom>
                <a:avLst/>
                <a:gdLst>
                  <a:gd name="connsiteX0" fmla="*/ -8 w 476433"/>
                  <a:gd name="connsiteY0" fmla="*/ 45167 h 90365"/>
                  <a:gd name="connsiteX1" fmla="*/ 238215 w 476433"/>
                  <a:gd name="connsiteY1" fmla="*/ -9 h 90365"/>
                  <a:gd name="connsiteX2" fmla="*/ 476425 w 476433"/>
                  <a:gd name="connsiteY2" fmla="*/ 45167 h 90365"/>
                  <a:gd name="connsiteX3" fmla="*/ 238215 w 476433"/>
                  <a:gd name="connsiteY3" fmla="*/ 90357 h 90365"/>
                  <a:gd name="connsiteX4" fmla="*/ -8 w 476433"/>
                  <a:gd name="connsiteY4" fmla="*/ 45167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433" h="90365">
                    <a:moveTo>
                      <a:pt x="-8" y="45167"/>
                    </a:moveTo>
                    <a:cubicBezTo>
                      <a:pt x="-8" y="20241"/>
                      <a:pt x="106657" y="-9"/>
                      <a:pt x="238215" y="-9"/>
                    </a:cubicBezTo>
                    <a:cubicBezTo>
                      <a:pt x="369773" y="-9"/>
                      <a:pt x="476425" y="20241"/>
                      <a:pt x="476425" y="45167"/>
                    </a:cubicBezTo>
                    <a:cubicBezTo>
                      <a:pt x="476425" y="70160"/>
                      <a:pt x="369773" y="90357"/>
                      <a:pt x="238215" y="90357"/>
                    </a:cubicBezTo>
                    <a:cubicBezTo>
                      <a:pt x="106657" y="90357"/>
                      <a:pt x="-8" y="70160"/>
                      <a:pt x="-8" y="45167"/>
                    </a:cubicBezTo>
                    <a:close/>
                  </a:path>
                </a:pathLst>
              </a:custGeom>
              <a:noFill/>
              <a:ln w="13153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5" name="Forme libre : forme 934">
                <a:extLst>
                  <a:ext uri="{FF2B5EF4-FFF2-40B4-BE49-F238E27FC236}">
                    <a16:creationId xmlns:a16="http://schemas.microsoft.com/office/drawing/2014/main" id="{5051484B-579C-E002-74DF-A778BD9E3455}"/>
                  </a:ext>
                </a:extLst>
              </p:cNvPr>
              <p:cNvSpPr/>
              <p:nvPr/>
            </p:nvSpPr>
            <p:spPr>
              <a:xfrm flipV="1">
                <a:off x="3268764" y="2032316"/>
                <a:ext cx="464868" cy="137162"/>
              </a:xfrm>
              <a:custGeom>
                <a:avLst/>
                <a:gdLst>
                  <a:gd name="connsiteX0" fmla="*/ -346 w 464868"/>
                  <a:gd name="connsiteY0" fmla="*/ 21276 h 137162"/>
                  <a:gd name="connsiteX1" fmla="*/ 464522 w 464868"/>
                  <a:gd name="connsiteY1" fmla="*/ 18657 h 137162"/>
                  <a:gd name="connsiteX2" fmla="*/ 464522 w 464868"/>
                  <a:gd name="connsiteY2" fmla="*/ 136795 h 137162"/>
                  <a:gd name="connsiteX3" fmla="*/ -346 w 464868"/>
                  <a:gd name="connsiteY3" fmla="*/ 136795 h 13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4868" h="137162">
                    <a:moveTo>
                      <a:pt x="-346" y="21276"/>
                    </a:moveTo>
                    <a:cubicBezTo>
                      <a:pt x="198576" y="-12044"/>
                      <a:pt x="234772" y="-1993"/>
                      <a:pt x="464522" y="18657"/>
                    </a:cubicBezTo>
                    <a:lnTo>
                      <a:pt x="464522" y="136795"/>
                    </a:lnTo>
                    <a:lnTo>
                      <a:pt x="-346" y="136795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6" name="Forme libre : forme 935">
                <a:extLst>
                  <a:ext uri="{FF2B5EF4-FFF2-40B4-BE49-F238E27FC236}">
                    <a16:creationId xmlns:a16="http://schemas.microsoft.com/office/drawing/2014/main" id="{3040A4B5-DF10-F862-A340-BADAACE211B6}"/>
                  </a:ext>
                </a:extLst>
              </p:cNvPr>
              <p:cNvSpPr/>
              <p:nvPr/>
            </p:nvSpPr>
            <p:spPr>
              <a:xfrm>
                <a:off x="3374459" y="1908742"/>
                <a:ext cx="252109" cy="47990"/>
              </a:xfrm>
              <a:custGeom>
                <a:avLst/>
                <a:gdLst>
                  <a:gd name="connsiteX0" fmla="*/ -8 w 252109"/>
                  <a:gd name="connsiteY0" fmla="*/ 24003 h 47990"/>
                  <a:gd name="connsiteX1" fmla="*/ 126021 w 252109"/>
                  <a:gd name="connsiteY1" fmla="*/ 1 h 47990"/>
                  <a:gd name="connsiteX2" fmla="*/ 252101 w 252109"/>
                  <a:gd name="connsiteY2" fmla="*/ 24003 h 47990"/>
                  <a:gd name="connsiteX3" fmla="*/ 126021 w 252109"/>
                  <a:gd name="connsiteY3" fmla="*/ 47991 h 47990"/>
                  <a:gd name="connsiteX4" fmla="*/ -8 w 252109"/>
                  <a:gd name="connsiteY4" fmla="*/ 24003 h 4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109" h="47990">
                    <a:moveTo>
                      <a:pt x="-8" y="24003"/>
                    </a:moveTo>
                    <a:cubicBezTo>
                      <a:pt x="-8" y="10769"/>
                      <a:pt x="56420" y="1"/>
                      <a:pt x="126021" y="1"/>
                    </a:cubicBezTo>
                    <a:cubicBezTo>
                      <a:pt x="195673" y="1"/>
                      <a:pt x="252101" y="10769"/>
                      <a:pt x="252101" y="24003"/>
                    </a:cubicBezTo>
                    <a:cubicBezTo>
                      <a:pt x="252101" y="37277"/>
                      <a:pt x="195673" y="47991"/>
                      <a:pt x="126021" y="47991"/>
                    </a:cubicBezTo>
                    <a:cubicBezTo>
                      <a:pt x="56420" y="47991"/>
                      <a:pt x="-8" y="37277"/>
                      <a:pt x="-8" y="240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7" name="Forme libre : forme 936">
                <a:extLst>
                  <a:ext uri="{FF2B5EF4-FFF2-40B4-BE49-F238E27FC236}">
                    <a16:creationId xmlns:a16="http://schemas.microsoft.com/office/drawing/2014/main" id="{F460010F-426B-32EB-FE14-585C57F25156}"/>
                  </a:ext>
                </a:extLst>
              </p:cNvPr>
              <p:cNvSpPr/>
              <p:nvPr/>
            </p:nvSpPr>
            <p:spPr>
              <a:xfrm flipV="1">
                <a:off x="3334269" y="3032691"/>
                <a:ext cx="331083" cy="34603"/>
              </a:xfrm>
              <a:custGeom>
                <a:avLst/>
                <a:gdLst>
                  <a:gd name="connsiteX0" fmla="*/ -346 w 331083"/>
                  <a:gd name="connsiteY0" fmla="*/ -269 h 34603"/>
                  <a:gd name="connsiteX1" fmla="*/ 330737 w 331083"/>
                  <a:gd name="connsiteY1" fmla="*/ 2738 h 34603"/>
                  <a:gd name="connsiteX2" fmla="*/ -346 w 331083"/>
                  <a:gd name="connsiteY2" fmla="*/ -269 h 34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083" h="34603">
                    <a:moveTo>
                      <a:pt x="-346" y="-269"/>
                    </a:moveTo>
                    <a:cubicBezTo>
                      <a:pt x="63115" y="11907"/>
                      <a:pt x="233201" y="24043"/>
                      <a:pt x="330737" y="2738"/>
                    </a:cubicBezTo>
                    <a:cubicBezTo>
                      <a:pt x="264984" y="42314"/>
                      <a:pt x="90341" y="48395"/>
                      <a:pt x="-346" y="-2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8" name="Forme libre : forme 937">
                <a:extLst>
                  <a:ext uri="{FF2B5EF4-FFF2-40B4-BE49-F238E27FC236}">
                    <a16:creationId xmlns:a16="http://schemas.microsoft.com/office/drawing/2014/main" id="{7F62DB10-AD2C-680E-7AE6-BCC821887582}"/>
                  </a:ext>
                </a:extLst>
              </p:cNvPr>
              <p:cNvSpPr/>
              <p:nvPr/>
            </p:nvSpPr>
            <p:spPr>
              <a:xfrm flipV="1">
                <a:off x="3378820" y="2458892"/>
                <a:ext cx="35633" cy="36488"/>
              </a:xfrm>
              <a:custGeom>
                <a:avLst/>
                <a:gdLst>
                  <a:gd name="connsiteX0" fmla="*/ -341 w 35633"/>
                  <a:gd name="connsiteY0" fmla="*/ 17943 h 36488"/>
                  <a:gd name="connsiteX1" fmla="*/ 17456 w 35633"/>
                  <a:gd name="connsiteY1" fmla="*/ 36160 h 36488"/>
                  <a:gd name="connsiteX2" fmla="*/ 35292 w 35633"/>
                  <a:gd name="connsiteY2" fmla="*/ 17943 h 36488"/>
                  <a:gd name="connsiteX3" fmla="*/ 17456 w 35633"/>
                  <a:gd name="connsiteY3" fmla="*/ -328 h 36488"/>
                  <a:gd name="connsiteX4" fmla="*/ -341 w 35633"/>
                  <a:gd name="connsiteY4" fmla="*/ 17943 h 3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33" h="36488">
                    <a:moveTo>
                      <a:pt x="-341" y="17943"/>
                    </a:moveTo>
                    <a:cubicBezTo>
                      <a:pt x="-341" y="27994"/>
                      <a:pt x="7621" y="36160"/>
                      <a:pt x="17456" y="36160"/>
                    </a:cubicBezTo>
                    <a:cubicBezTo>
                      <a:pt x="27291" y="36160"/>
                      <a:pt x="35292" y="27994"/>
                      <a:pt x="35292" y="17943"/>
                    </a:cubicBezTo>
                    <a:cubicBezTo>
                      <a:pt x="35292" y="7838"/>
                      <a:pt x="27291" y="-328"/>
                      <a:pt x="17456" y="-328"/>
                    </a:cubicBezTo>
                    <a:cubicBezTo>
                      <a:pt x="7621" y="-328"/>
                      <a:pt x="-341" y="7838"/>
                      <a:pt x="-341" y="179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39" name="Forme libre : forme 938">
                <a:extLst>
                  <a:ext uri="{FF2B5EF4-FFF2-40B4-BE49-F238E27FC236}">
                    <a16:creationId xmlns:a16="http://schemas.microsoft.com/office/drawing/2014/main" id="{7368378E-7B27-6A14-7037-A77210597388}"/>
                  </a:ext>
                </a:extLst>
              </p:cNvPr>
              <p:cNvSpPr/>
              <p:nvPr/>
            </p:nvSpPr>
            <p:spPr>
              <a:xfrm flipV="1">
                <a:off x="3424641" y="2470333"/>
                <a:ext cx="25457" cy="27132"/>
              </a:xfrm>
              <a:custGeom>
                <a:avLst/>
                <a:gdLst>
                  <a:gd name="connsiteX0" fmla="*/ -343 w 25457"/>
                  <a:gd name="connsiteY0" fmla="*/ 13252 h 27132"/>
                  <a:gd name="connsiteX1" fmla="*/ 12386 w 25457"/>
                  <a:gd name="connsiteY1" fmla="*/ 26805 h 27132"/>
                  <a:gd name="connsiteX2" fmla="*/ 25115 w 25457"/>
                  <a:gd name="connsiteY2" fmla="*/ 13252 h 27132"/>
                  <a:gd name="connsiteX3" fmla="*/ 12386 w 25457"/>
                  <a:gd name="connsiteY3" fmla="*/ -327 h 27132"/>
                  <a:gd name="connsiteX4" fmla="*/ -343 w 25457"/>
                  <a:gd name="connsiteY4" fmla="*/ 13252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3" y="13252"/>
                    </a:moveTo>
                    <a:cubicBezTo>
                      <a:pt x="-343" y="20710"/>
                      <a:pt x="5341" y="26805"/>
                      <a:pt x="12386" y="26805"/>
                    </a:cubicBezTo>
                    <a:cubicBezTo>
                      <a:pt x="19392" y="26805"/>
                      <a:pt x="25115" y="20710"/>
                      <a:pt x="25115" y="13252"/>
                    </a:cubicBezTo>
                    <a:cubicBezTo>
                      <a:pt x="25115" y="5754"/>
                      <a:pt x="19392" y="-327"/>
                      <a:pt x="12386" y="-327"/>
                    </a:cubicBezTo>
                    <a:cubicBezTo>
                      <a:pt x="5341" y="-327"/>
                      <a:pt x="-343" y="5754"/>
                      <a:pt x="-343" y="132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40" name="Forme libre : forme 939">
                <a:extLst>
                  <a:ext uri="{FF2B5EF4-FFF2-40B4-BE49-F238E27FC236}">
                    <a16:creationId xmlns:a16="http://schemas.microsoft.com/office/drawing/2014/main" id="{AA8C062D-9C00-ECB5-15A6-A00C9E2B16C0}"/>
                  </a:ext>
                </a:extLst>
              </p:cNvPr>
              <p:cNvSpPr/>
              <p:nvPr/>
            </p:nvSpPr>
            <p:spPr>
              <a:xfrm flipV="1">
                <a:off x="3348255" y="2470333"/>
                <a:ext cx="25457" cy="27132"/>
              </a:xfrm>
              <a:custGeom>
                <a:avLst/>
                <a:gdLst>
                  <a:gd name="connsiteX0" fmla="*/ -340 w 25457"/>
                  <a:gd name="connsiteY0" fmla="*/ 13252 h 27132"/>
                  <a:gd name="connsiteX1" fmla="*/ 12376 w 25457"/>
                  <a:gd name="connsiteY1" fmla="*/ 26805 h 27132"/>
                  <a:gd name="connsiteX2" fmla="*/ 25118 w 25457"/>
                  <a:gd name="connsiteY2" fmla="*/ 13252 h 27132"/>
                  <a:gd name="connsiteX3" fmla="*/ 12376 w 25457"/>
                  <a:gd name="connsiteY3" fmla="*/ -327 h 27132"/>
                  <a:gd name="connsiteX4" fmla="*/ -340 w 25457"/>
                  <a:gd name="connsiteY4" fmla="*/ 13252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0" y="13252"/>
                    </a:moveTo>
                    <a:cubicBezTo>
                      <a:pt x="-340" y="20710"/>
                      <a:pt x="5383" y="26805"/>
                      <a:pt x="12376" y="26805"/>
                    </a:cubicBezTo>
                    <a:cubicBezTo>
                      <a:pt x="19435" y="26805"/>
                      <a:pt x="25118" y="20710"/>
                      <a:pt x="25118" y="13252"/>
                    </a:cubicBezTo>
                    <a:cubicBezTo>
                      <a:pt x="25118" y="5754"/>
                      <a:pt x="19435" y="-327"/>
                      <a:pt x="12376" y="-327"/>
                    </a:cubicBezTo>
                    <a:cubicBezTo>
                      <a:pt x="5383" y="-327"/>
                      <a:pt x="-340" y="5754"/>
                      <a:pt x="-340" y="132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29" name="Graphic 1244">
              <a:extLst>
                <a:ext uri="{FF2B5EF4-FFF2-40B4-BE49-F238E27FC236}">
                  <a16:creationId xmlns:a16="http://schemas.microsoft.com/office/drawing/2014/main" id="{B77C5E1A-D9FC-6E95-BA9C-F83F5E27D9B9}"/>
                </a:ext>
              </a:extLst>
            </p:cNvPr>
            <p:cNvGrpSpPr/>
            <p:nvPr/>
          </p:nvGrpSpPr>
          <p:grpSpPr>
            <a:xfrm>
              <a:off x="3400445" y="2016659"/>
              <a:ext cx="478243" cy="1279801"/>
              <a:chOff x="3400445" y="2016659"/>
              <a:chExt cx="478243" cy="1279801"/>
            </a:xfrm>
          </p:grpSpPr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7B3A358A-AF12-4A63-D70C-4B4ED369B965}"/>
                  </a:ext>
                </a:extLst>
              </p:cNvPr>
              <p:cNvSpPr/>
              <p:nvPr/>
            </p:nvSpPr>
            <p:spPr>
              <a:xfrm>
                <a:off x="3401800" y="2308187"/>
                <a:ext cx="474565" cy="345141"/>
              </a:xfrm>
              <a:custGeom>
                <a:avLst/>
                <a:gdLst>
                  <a:gd name="connsiteX0" fmla="*/ -4 w 474565"/>
                  <a:gd name="connsiteY0" fmla="*/ 162560 h 345141"/>
                  <a:gd name="connsiteX1" fmla="*/ 158314 w 474565"/>
                  <a:gd name="connsiteY1" fmla="*/ -15 h 345141"/>
                  <a:gd name="connsiteX2" fmla="*/ 316230 w 474565"/>
                  <a:gd name="connsiteY2" fmla="*/ -15 h 345141"/>
                  <a:gd name="connsiteX3" fmla="*/ 474561 w 474565"/>
                  <a:gd name="connsiteY3" fmla="*/ 162560 h 345141"/>
                  <a:gd name="connsiteX4" fmla="*/ 474561 w 474565"/>
                  <a:gd name="connsiteY4" fmla="*/ 182551 h 345141"/>
                  <a:gd name="connsiteX5" fmla="*/ 316230 w 474565"/>
                  <a:gd name="connsiteY5" fmla="*/ 345126 h 345141"/>
                  <a:gd name="connsiteX6" fmla="*/ 158314 w 474565"/>
                  <a:gd name="connsiteY6" fmla="*/ 345126 h 345141"/>
                  <a:gd name="connsiteX7" fmla="*/ -4 w 474565"/>
                  <a:gd name="connsiteY7" fmla="*/ 182551 h 3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565" h="345141">
                    <a:moveTo>
                      <a:pt x="-4" y="162560"/>
                    </a:moveTo>
                    <a:cubicBezTo>
                      <a:pt x="-4" y="72763"/>
                      <a:pt x="70868" y="-15"/>
                      <a:pt x="158314" y="-15"/>
                    </a:cubicBezTo>
                    <a:lnTo>
                      <a:pt x="316230" y="-15"/>
                    </a:lnTo>
                    <a:cubicBezTo>
                      <a:pt x="403688" y="-15"/>
                      <a:pt x="474561" y="72763"/>
                      <a:pt x="474561" y="162560"/>
                    </a:cubicBezTo>
                    <a:lnTo>
                      <a:pt x="474561" y="182551"/>
                    </a:lnTo>
                    <a:cubicBezTo>
                      <a:pt x="474561" y="272348"/>
                      <a:pt x="403688" y="345126"/>
                      <a:pt x="316230" y="345126"/>
                    </a:cubicBezTo>
                    <a:lnTo>
                      <a:pt x="158314" y="345126"/>
                    </a:lnTo>
                    <a:cubicBezTo>
                      <a:pt x="70868" y="345126"/>
                      <a:pt x="-4" y="272348"/>
                      <a:pt x="-4" y="1825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4" name="Forme libre : forme 1343">
                <a:extLst>
                  <a:ext uri="{FF2B5EF4-FFF2-40B4-BE49-F238E27FC236}">
                    <a16:creationId xmlns:a16="http://schemas.microsoft.com/office/drawing/2014/main" id="{5F89FF72-E948-FF4A-1F0C-0B5F3BA8FCC7}"/>
                  </a:ext>
                </a:extLst>
              </p:cNvPr>
              <p:cNvSpPr/>
              <p:nvPr/>
            </p:nvSpPr>
            <p:spPr>
              <a:xfrm flipV="1">
                <a:off x="3400445" y="2478154"/>
                <a:ext cx="475921" cy="771195"/>
              </a:xfrm>
              <a:custGeom>
                <a:avLst/>
                <a:gdLst>
                  <a:gd name="connsiteX0" fmla="*/ -342 w 475921"/>
                  <a:gd name="connsiteY0" fmla="*/ -298 h 771195"/>
                  <a:gd name="connsiteX1" fmla="*/ 475579 w 475921"/>
                  <a:gd name="connsiteY1" fmla="*/ -298 h 771195"/>
                  <a:gd name="connsiteX2" fmla="*/ 475579 w 475921"/>
                  <a:gd name="connsiteY2" fmla="*/ 770898 h 771195"/>
                  <a:gd name="connsiteX3" fmla="*/ -342 w 475921"/>
                  <a:gd name="connsiteY3" fmla="*/ 770898 h 77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921" h="771195">
                    <a:moveTo>
                      <a:pt x="-342" y="-298"/>
                    </a:moveTo>
                    <a:lnTo>
                      <a:pt x="475579" y="-298"/>
                    </a:lnTo>
                    <a:lnTo>
                      <a:pt x="475579" y="770898"/>
                    </a:lnTo>
                    <a:lnTo>
                      <a:pt x="-342" y="770898"/>
                    </a:ln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5" name="Forme libre : forme 1344">
                <a:extLst>
                  <a:ext uri="{FF2B5EF4-FFF2-40B4-BE49-F238E27FC236}">
                    <a16:creationId xmlns:a16="http://schemas.microsoft.com/office/drawing/2014/main" id="{93D89335-D654-6153-DCC7-1140F1F010BE}"/>
                  </a:ext>
                </a:extLst>
              </p:cNvPr>
              <p:cNvSpPr/>
              <p:nvPr/>
            </p:nvSpPr>
            <p:spPr>
              <a:xfrm>
                <a:off x="3401800" y="2478159"/>
                <a:ext cx="474552" cy="771191"/>
              </a:xfrm>
              <a:custGeom>
                <a:avLst/>
                <a:gdLst>
                  <a:gd name="connsiteX0" fmla="*/ -4 w 474552"/>
                  <a:gd name="connsiteY0" fmla="*/ -33 h 771191"/>
                  <a:gd name="connsiteX1" fmla="*/ 474548 w 474552"/>
                  <a:gd name="connsiteY1" fmla="*/ -33 h 771191"/>
                  <a:gd name="connsiteX2" fmla="*/ 474548 w 474552"/>
                  <a:gd name="connsiteY2" fmla="*/ 771158 h 771191"/>
                  <a:gd name="connsiteX3" fmla="*/ -4 w 474552"/>
                  <a:gd name="connsiteY3" fmla="*/ 771158 h 77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4552" h="771191">
                    <a:moveTo>
                      <a:pt x="-4" y="-33"/>
                    </a:moveTo>
                    <a:lnTo>
                      <a:pt x="474548" y="-33"/>
                    </a:lnTo>
                    <a:lnTo>
                      <a:pt x="474548" y="771158"/>
                    </a:lnTo>
                    <a:lnTo>
                      <a:pt x="-4" y="771158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6" name="Forme libre : forme 1345">
                <a:extLst>
                  <a:ext uri="{FF2B5EF4-FFF2-40B4-BE49-F238E27FC236}">
                    <a16:creationId xmlns:a16="http://schemas.microsoft.com/office/drawing/2014/main" id="{F1B47A0D-05A0-177C-71AE-CA2C5CE5DB71}"/>
                  </a:ext>
                </a:extLst>
              </p:cNvPr>
              <p:cNvSpPr/>
              <p:nvPr/>
            </p:nvSpPr>
            <p:spPr>
              <a:xfrm flipV="1">
                <a:off x="3407150" y="2466699"/>
                <a:ext cx="462982" cy="115799"/>
              </a:xfrm>
              <a:custGeom>
                <a:avLst/>
                <a:gdLst>
                  <a:gd name="connsiteX0" fmla="*/ -342 w 462982"/>
                  <a:gd name="connsiteY0" fmla="*/ -333 h 115799"/>
                  <a:gd name="connsiteX1" fmla="*/ 462640 w 462982"/>
                  <a:gd name="connsiteY1" fmla="*/ 3022 h 115799"/>
                  <a:gd name="connsiteX2" fmla="*/ 462601 w 462982"/>
                  <a:gd name="connsiteY2" fmla="*/ 115133 h 115799"/>
                  <a:gd name="connsiteX3" fmla="*/ 1098 w 462982"/>
                  <a:gd name="connsiteY3" fmla="*/ 115467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982" h="115799">
                    <a:moveTo>
                      <a:pt x="-342" y="-333"/>
                    </a:moveTo>
                    <a:lnTo>
                      <a:pt x="462640" y="3022"/>
                    </a:lnTo>
                    <a:lnTo>
                      <a:pt x="462601" y="115133"/>
                    </a:lnTo>
                    <a:lnTo>
                      <a:pt x="1098" y="115467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7" name="Forme libre : forme 1346">
                <a:extLst>
                  <a:ext uri="{FF2B5EF4-FFF2-40B4-BE49-F238E27FC236}">
                    <a16:creationId xmlns:a16="http://schemas.microsoft.com/office/drawing/2014/main" id="{AEBDFEA7-3FB0-DA37-6E99-6EC3E86D51A8}"/>
                  </a:ext>
                </a:extLst>
              </p:cNvPr>
              <p:cNvSpPr/>
              <p:nvPr/>
            </p:nvSpPr>
            <p:spPr>
              <a:xfrm flipV="1">
                <a:off x="3407333" y="3106083"/>
                <a:ext cx="460821" cy="140499"/>
              </a:xfrm>
              <a:custGeom>
                <a:avLst/>
                <a:gdLst>
                  <a:gd name="connsiteX0" fmla="*/ -342 w 460821"/>
                  <a:gd name="connsiteY0" fmla="*/ -266 h 140499"/>
                  <a:gd name="connsiteX1" fmla="*/ 460480 w 460821"/>
                  <a:gd name="connsiteY1" fmla="*/ -266 h 140499"/>
                  <a:gd name="connsiteX2" fmla="*/ 460480 w 460821"/>
                  <a:gd name="connsiteY2" fmla="*/ 140234 h 140499"/>
                  <a:gd name="connsiteX3" fmla="*/ -342 w 460821"/>
                  <a:gd name="connsiteY3" fmla="*/ 140234 h 14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821" h="140499">
                    <a:moveTo>
                      <a:pt x="-342" y="-266"/>
                    </a:moveTo>
                    <a:lnTo>
                      <a:pt x="460480" y="-266"/>
                    </a:lnTo>
                    <a:lnTo>
                      <a:pt x="460480" y="140234"/>
                    </a:lnTo>
                    <a:lnTo>
                      <a:pt x="-342" y="140234"/>
                    </a:ln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8" name="Forme libre : forme 1347">
                <a:extLst>
                  <a:ext uri="{FF2B5EF4-FFF2-40B4-BE49-F238E27FC236}">
                    <a16:creationId xmlns:a16="http://schemas.microsoft.com/office/drawing/2014/main" id="{D7765CCC-D575-B33D-CB3B-8400804C585E}"/>
                  </a:ext>
                </a:extLst>
              </p:cNvPr>
              <p:cNvSpPr/>
              <p:nvPr/>
            </p:nvSpPr>
            <p:spPr>
              <a:xfrm flipV="1">
                <a:off x="3478704" y="2120410"/>
                <a:ext cx="322112" cy="291116"/>
              </a:xfrm>
              <a:custGeom>
                <a:avLst/>
                <a:gdLst>
                  <a:gd name="connsiteX0" fmla="*/ -342 w 322112"/>
                  <a:gd name="connsiteY0" fmla="*/ -359 h 291116"/>
                  <a:gd name="connsiteX1" fmla="*/ 321770 w 322112"/>
                  <a:gd name="connsiteY1" fmla="*/ -359 h 291116"/>
                  <a:gd name="connsiteX2" fmla="*/ 321770 w 322112"/>
                  <a:gd name="connsiteY2" fmla="*/ 290757 h 291116"/>
                  <a:gd name="connsiteX3" fmla="*/ -342 w 322112"/>
                  <a:gd name="connsiteY3" fmla="*/ 290757 h 29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6">
                    <a:moveTo>
                      <a:pt x="-342" y="-359"/>
                    </a:moveTo>
                    <a:lnTo>
                      <a:pt x="321770" y="-359"/>
                    </a:lnTo>
                    <a:lnTo>
                      <a:pt x="321770" y="290757"/>
                    </a:lnTo>
                    <a:lnTo>
                      <a:pt x="-342" y="290757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9" name="Forme libre : forme 1348">
                <a:extLst>
                  <a:ext uri="{FF2B5EF4-FFF2-40B4-BE49-F238E27FC236}">
                    <a16:creationId xmlns:a16="http://schemas.microsoft.com/office/drawing/2014/main" id="{A7ECEA23-25BC-E1D7-02CE-F7D331CDF584}"/>
                  </a:ext>
                </a:extLst>
              </p:cNvPr>
              <p:cNvSpPr/>
              <p:nvPr/>
            </p:nvSpPr>
            <p:spPr>
              <a:xfrm>
                <a:off x="3478707" y="2120410"/>
                <a:ext cx="322112" cy="291114"/>
              </a:xfrm>
              <a:custGeom>
                <a:avLst/>
                <a:gdLst>
                  <a:gd name="connsiteX0" fmla="*/ -4 w 322112"/>
                  <a:gd name="connsiteY0" fmla="*/ -5 h 291114"/>
                  <a:gd name="connsiteX1" fmla="*/ 322109 w 322112"/>
                  <a:gd name="connsiteY1" fmla="*/ -5 h 291114"/>
                  <a:gd name="connsiteX2" fmla="*/ 322109 w 322112"/>
                  <a:gd name="connsiteY2" fmla="*/ 291109 h 291114"/>
                  <a:gd name="connsiteX3" fmla="*/ -4 w 322112"/>
                  <a:gd name="connsiteY3" fmla="*/ 291109 h 29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4">
                    <a:moveTo>
                      <a:pt x="-4" y="-5"/>
                    </a:moveTo>
                    <a:lnTo>
                      <a:pt x="322109" y="-5"/>
                    </a:lnTo>
                    <a:lnTo>
                      <a:pt x="322109" y="291109"/>
                    </a:lnTo>
                    <a:lnTo>
                      <a:pt x="-4" y="291109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0" name="Forme libre : forme 1349">
                <a:extLst>
                  <a:ext uri="{FF2B5EF4-FFF2-40B4-BE49-F238E27FC236}">
                    <a16:creationId xmlns:a16="http://schemas.microsoft.com/office/drawing/2014/main" id="{3D2A9435-2FAF-7DBF-CE56-4DE94AB2A921}"/>
                  </a:ext>
                </a:extLst>
              </p:cNvPr>
              <p:cNvSpPr/>
              <p:nvPr/>
            </p:nvSpPr>
            <p:spPr>
              <a:xfrm flipV="1">
                <a:off x="3663287" y="2290594"/>
                <a:ext cx="164153" cy="176786"/>
              </a:xfrm>
              <a:custGeom>
                <a:avLst/>
                <a:gdLst>
                  <a:gd name="connsiteX0" fmla="*/ -347 w 164153"/>
                  <a:gd name="connsiteY0" fmla="*/ 71599 h 176786"/>
                  <a:gd name="connsiteX1" fmla="*/ 86647 w 164153"/>
                  <a:gd name="connsiteY1" fmla="*/ 176439 h 176786"/>
                  <a:gd name="connsiteX2" fmla="*/ 163806 w 164153"/>
                  <a:gd name="connsiteY2" fmla="*/ 104505 h 176786"/>
                  <a:gd name="connsiteX3" fmla="*/ 76760 w 164153"/>
                  <a:gd name="connsiteY3" fmla="*/ -348 h 17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53" h="176786">
                    <a:moveTo>
                      <a:pt x="-347" y="71599"/>
                    </a:moveTo>
                    <a:lnTo>
                      <a:pt x="86647" y="176439"/>
                    </a:lnTo>
                    <a:lnTo>
                      <a:pt x="163806" y="104505"/>
                    </a:lnTo>
                    <a:lnTo>
                      <a:pt x="76760" y="-348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1" name="Forme libre : forme 1350">
                <a:extLst>
                  <a:ext uri="{FF2B5EF4-FFF2-40B4-BE49-F238E27FC236}">
                    <a16:creationId xmlns:a16="http://schemas.microsoft.com/office/drawing/2014/main" id="{18748DC3-35FA-63EF-3F09-5DFC0A9B1012}"/>
                  </a:ext>
                </a:extLst>
              </p:cNvPr>
              <p:cNvSpPr/>
              <p:nvPr/>
            </p:nvSpPr>
            <p:spPr>
              <a:xfrm flipV="1">
                <a:off x="3406927" y="2582432"/>
                <a:ext cx="22052" cy="653618"/>
              </a:xfrm>
              <a:custGeom>
                <a:avLst/>
                <a:gdLst>
                  <a:gd name="connsiteX0" fmla="*/ -332 w 22052"/>
                  <a:gd name="connsiteY0" fmla="*/ -293 h 653618"/>
                  <a:gd name="connsiteX1" fmla="*/ 21721 w 22052"/>
                  <a:gd name="connsiteY1" fmla="*/ -293 h 653618"/>
                  <a:gd name="connsiteX2" fmla="*/ 21721 w 22052"/>
                  <a:gd name="connsiteY2" fmla="*/ 653325 h 653618"/>
                  <a:gd name="connsiteX3" fmla="*/ -332 w 22052"/>
                  <a:gd name="connsiteY3" fmla="*/ 653325 h 653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653618">
                    <a:moveTo>
                      <a:pt x="-332" y="-293"/>
                    </a:moveTo>
                    <a:lnTo>
                      <a:pt x="21721" y="-293"/>
                    </a:lnTo>
                    <a:lnTo>
                      <a:pt x="21721" y="653325"/>
                    </a:lnTo>
                    <a:lnTo>
                      <a:pt x="-332" y="653325"/>
                    </a:lnTo>
                    <a:close/>
                  </a:path>
                </a:pathLst>
              </a:custGeom>
              <a:solidFill>
                <a:srgbClr val="FFC000">
                  <a:lumMod val="40000"/>
                  <a:lumOff val="60000"/>
                </a:srgbClr>
              </a:solidFill>
              <a:ln w="1333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2" name="Forme libre : forme 1351">
                <a:extLst>
                  <a:ext uri="{FF2B5EF4-FFF2-40B4-BE49-F238E27FC236}">
                    <a16:creationId xmlns:a16="http://schemas.microsoft.com/office/drawing/2014/main" id="{8705994D-C1A7-022A-2BC2-2159E3FEBA1D}"/>
                  </a:ext>
                </a:extLst>
              </p:cNvPr>
              <p:cNvSpPr/>
              <p:nvPr/>
            </p:nvSpPr>
            <p:spPr>
              <a:xfrm flipV="1">
                <a:off x="3418844" y="2542028"/>
                <a:ext cx="440484" cy="70222"/>
              </a:xfrm>
              <a:custGeom>
                <a:avLst/>
                <a:gdLst>
                  <a:gd name="connsiteX0" fmla="*/ -342 w 440484"/>
                  <a:gd name="connsiteY0" fmla="*/ 34797 h 70222"/>
                  <a:gd name="connsiteX1" fmla="*/ 219861 w 440484"/>
                  <a:gd name="connsiteY1" fmla="*/ 69895 h 70222"/>
                  <a:gd name="connsiteX2" fmla="*/ 440142 w 440484"/>
                  <a:gd name="connsiteY2" fmla="*/ 34797 h 70222"/>
                  <a:gd name="connsiteX3" fmla="*/ 219861 w 440484"/>
                  <a:gd name="connsiteY3" fmla="*/ -327 h 70222"/>
                  <a:gd name="connsiteX4" fmla="*/ -342 w 440484"/>
                  <a:gd name="connsiteY4" fmla="*/ 34797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484" h="70222">
                    <a:moveTo>
                      <a:pt x="-342" y="34797"/>
                    </a:moveTo>
                    <a:cubicBezTo>
                      <a:pt x="-342" y="54177"/>
                      <a:pt x="98242" y="69895"/>
                      <a:pt x="219861" y="69895"/>
                    </a:cubicBezTo>
                    <a:cubicBezTo>
                      <a:pt x="341532" y="69895"/>
                      <a:pt x="440142" y="54177"/>
                      <a:pt x="440142" y="34797"/>
                    </a:cubicBezTo>
                    <a:cubicBezTo>
                      <a:pt x="440142" y="15377"/>
                      <a:pt x="341532" y="-327"/>
                      <a:pt x="219861" y="-327"/>
                    </a:cubicBezTo>
                    <a:cubicBezTo>
                      <a:pt x="98242" y="-327"/>
                      <a:pt x="-342" y="15377"/>
                      <a:pt x="-342" y="34797"/>
                    </a:cubicBez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3" name="Forme libre : forme 1352">
                <a:extLst>
                  <a:ext uri="{FF2B5EF4-FFF2-40B4-BE49-F238E27FC236}">
                    <a16:creationId xmlns:a16="http://schemas.microsoft.com/office/drawing/2014/main" id="{084109D3-5A4E-27D1-E210-A1B191EA2063}"/>
                  </a:ext>
                </a:extLst>
              </p:cNvPr>
              <p:cNvSpPr/>
              <p:nvPr/>
            </p:nvSpPr>
            <p:spPr>
              <a:xfrm flipV="1">
                <a:off x="3482711" y="2562356"/>
                <a:ext cx="312683" cy="13353"/>
              </a:xfrm>
              <a:custGeom>
                <a:avLst/>
                <a:gdLst>
                  <a:gd name="connsiteX0" fmla="*/ -342 w 312683"/>
                  <a:gd name="connsiteY0" fmla="*/ -328 h 13353"/>
                  <a:gd name="connsiteX1" fmla="*/ 312342 w 312683"/>
                  <a:gd name="connsiteY1" fmla="*/ 4671 h 1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683" h="13353">
                    <a:moveTo>
                      <a:pt x="-342" y="-328"/>
                    </a:moveTo>
                    <a:cubicBezTo>
                      <a:pt x="37019" y="12209"/>
                      <a:pt x="237670" y="19720"/>
                      <a:pt x="312342" y="4671"/>
                    </a:cubicBezTo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4" name="Forme libre : forme 1353">
                <a:extLst>
                  <a:ext uri="{FF2B5EF4-FFF2-40B4-BE49-F238E27FC236}">
                    <a16:creationId xmlns:a16="http://schemas.microsoft.com/office/drawing/2014/main" id="{F4946FC8-D3F6-FE79-24D7-138B021D8E7A}"/>
                  </a:ext>
                </a:extLst>
              </p:cNvPr>
              <p:cNvSpPr/>
              <p:nvPr/>
            </p:nvSpPr>
            <p:spPr>
              <a:xfrm flipV="1">
                <a:off x="3847568" y="2579077"/>
                <a:ext cx="22878" cy="655155"/>
              </a:xfrm>
              <a:custGeom>
                <a:avLst/>
                <a:gdLst>
                  <a:gd name="connsiteX0" fmla="*/ -353 w 22878"/>
                  <a:gd name="connsiteY0" fmla="*/ -293 h 655155"/>
                  <a:gd name="connsiteX1" fmla="*/ 22525 w 22878"/>
                  <a:gd name="connsiteY1" fmla="*/ -293 h 655155"/>
                  <a:gd name="connsiteX2" fmla="*/ 21988 w 22878"/>
                  <a:gd name="connsiteY2" fmla="*/ 654862 h 655155"/>
                  <a:gd name="connsiteX3" fmla="*/ -353 w 22878"/>
                  <a:gd name="connsiteY3" fmla="*/ 642552 h 6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8" h="655155">
                    <a:moveTo>
                      <a:pt x="-353" y="-293"/>
                    </a:moveTo>
                    <a:lnTo>
                      <a:pt x="22525" y="-293"/>
                    </a:lnTo>
                    <a:lnTo>
                      <a:pt x="21988" y="654862"/>
                    </a:lnTo>
                    <a:lnTo>
                      <a:pt x="-353" y="642552"/>
                    </a:lnTo>
                    <a:close/>
                  </a:path>
                </a:pathLst>
              </a:custGeom>
              <a:solidFill>
                <a:srgbClr val="81875A"/>
              </a:solidFill>
              <a:ln w="1328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5" name="Forme libre : forme 1354">
                <a:extLst>
                  <a:ext uri="{FF2B5EF4-FFF2-40B4-BE49-F238E27FC236}">
                    <a16:creationId xmlns:a16="http://schemas.microsoft.com/office/drawing/2014/main" id="{0BFDD215-DA82-1BB0-C793-66B2DFB2F686}"/>
                  </a:ext>
                </a:extLst>
              </p:cNvPr>
              <p:cNvSpPr/>
              <p:nvPr/>
            </p:nvSpPr>
            <p:spPr>
              <a:xfrm>
                <a:off x="3401501" y="3206091"/>
                <a:ext cx="475110" cy="90370"/>
              </a:xfrm>
              <a:custGeom>
                <a:avLst/>
                <a:gdLst>
                  <a:gd name="connsiteX0" fmla="*/ -4 w 475110"/>
                  <a:gd name="connsiteY0" fmla="*/ 45127 h 90370"/>
                  <a:gd name="connsiteX1" fmla="*/ 237544 w 475110"/>
                  <a:gd name="connsiteY1" fmla="*/ -51 h 90370"/>
                  <a:gd name="connsiteX2" fmla="*/ 475106 w 475110"/>
                  <a:gd name="connsiteY2" fmla="*/ 45127 h 90370"/>
                  <a:gd name="connsiteX3" fmla="*/ 237544 w 475110"/>
                  <a:gd name="connsiteY3" fmla="*/ 90319 h 90370"/>
                  <a:gd name="connsiteX4" fmla="*/ -4 w 475110"/>
                  <a:gd name="connsiteY4" fmla="*/ 45127 h 90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10" h="90370">
                    <a:moveTo>
                      <a:pt x="-4" y="45127"/>
                    </a:moveTo>
                    <a:cubicBezTo>
                      <a:pt x="-4" y="20192"/>
                      <a:pt x="106350" y="-51"/>
                      <a:pt x="237544" y="-51"/>
                    </a:cubicBezTo>
                    <a:cubicBezTo>
                      <a:pt x="368751" y="-51"/>
                      <a:pt x="475106" y="20192"/>
                      <a:pt x="475106" y="45127"/>
                    </a:cubicBezTo>
                    <a:cubicBezTo>
                      <a:pt x="475106" y="70115"/>
                      <a:pt x="368751" y="90319"/>
                      <a:pt x="237544" y="90319"/>
                    </a:cubicBezTo>
                    <a:cubicBezTo>
                      <a:pt x="106350" y="90319"/>
                      <a:pt x="-4" y="70115"/>
                      <a:pt x="-4" y="45127"/>
                    </a:cubicBez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6" name="Forme libre : forme 1355">
                <a:extLst>
                  <a:ext uri="{FF2B5EF4-FFF2-40B4-BE49-F238E27FC236}">
                    <a16:creationId xmlns:a16="http://schemas.microsoft.com/office/drawing/2014/main" id="{5291B318-51D7-162A-F5D4-B680FBBDE8C0}"/>
                  </a:ext>
                </a:extLst>
              </p:cNvPr>
              <p:cNvSpPr/>
              <p:nvPr/>
            </p:nvSpPr>
            <p:spPr>
              <a:xfrm>
                <a:off x="3413093" y="2542030"/>
                <a:ext cx="451340" cy="72110"/>
              </a:xfrm>
              <a:custGeom>
                <a:avLst/>
                <a:gdLst>
                  <a:gd name="connsiteX0" fmla="*/ -4 w 451340"/>
                  <a:gd name="connsiteY0" fmla="*/ 36062 h 72110"/>
                  <a:gd name="connsiteX1" fmla="*/ 225660 w 451340"/>
                  <a:gd name="connsiteY1" fmla="*/ -20 h 72110"/>
                  <a:gd name="connsiteX2" fmla="*/ 451336 w 451340"/>
                  <a:gd name="connsiteY2" fmla="*/ 36062 h 72110"/>
                  <a:gd name="connsiteX3" fmla="*/ 225660 w 451340"/>
                  <a:gd name="connsiteY3" fmla="*/ 72091 h 72110"/>
                  <a:gd name="connsiteX4" fmla="*/ -4 w 451340"/>
                  <a:gd name="connsiteY4" fmla="*/ 36062 h 7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340" h="72110">
                    <a:moveTo>
                      <a:pt x="-4" y="36062"/>
                    </a:moveTo>
                    <a:cubicBezTo>
                      <a:pt x="-4" y="16122"/>
                      <a:pt x="101068" y="-20"/>
                      <a:pt x="225660" y="-20"/>
                    </a:cubicBezTo>
                    <a:cubicBezTo>
                      <a:pt x="350304" y="-20"/>
                      <a:pt x="451336" y="16122"/>
                      <a:pt x="451336" y="36062"/>
                    </a:cubicBezTo>
                    <a:cubicBezTo>
                      <a:pt x="451336" y="55949"/>
                      <a:pt x="350304" y="72091"/>
                      <a:pt x="225660" y="72091"/>
                    </a:cubicBezTo>
                    <a:cubicBezTo>
                      <a:pt x="101068" y="72091"/>
                      <a:pt x="-4" y="55949"/>
                      <a:pt x="-4" y="36062"/>
                    </a:cubicBezTo>
                    <a:close/>
                  </a:path>
                </a:pathLst>
              </a:custGeom>
              <a:noFill/>
              <a:ln w="1312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7" name="Forme libre : forme 1356">
                <a:extLst>
                  <a:ext uri="{FF2B5EF4-FFF2-40B4-BE49-F238E27FC236}">
                    <a16:creationId xmlns:a16="http://schemas.microsoft.com/office/drawing/2014/main" id="{951A7718-12B7-2F15-B2E0-B14B964EDCED}"/>
                  </a:ext>
                </a:extLst>
              </p:cNvPr>
              <p:cNvSpPr/>
              <p:nvPr/>
            </p:nvSpPr>
            <p:spPr>
              <a:xfrm flipV="1">
                <a:off x="3452251" y="2304334"/>
                <a:ext cx="129882" cy="134150"/>
              </a:xfrm>
              <a:custGeom>
                <a:avLst/>
                <a:gdLst>
                  <a:gd name="connsiteX0" fmla="*/ -336 w 129882"/>
                  <a:gd name="connsiteY0" fmla="*/ 76531 h 134150"/>
                  <a:gd name="connsiteX1" fmla="*/ 58004 w 129882"/>
                  <a:gd name="connsiteY1" fmla="*/ 133802 h 134150"/>
                  <a:gd name="connsiteX2" fmla="*/ 129546 w 129882"/>
                  <a:gd name="connsiteY2" fmla="*/ 56870 h 134150"/>
                  <a:gd name="connsiteX3" fmla="*/ 71191 w 129882"/>
                  <a:gd name="connsiteY3" fmla="*/ -349 h 13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82" h="134150">
                    <a:moveTo>
                      <a:pt x="-336" y="76531"/>
                    </a:moveTo>
                    <a:lnTo>
                      <a:pt x="58004" y="133802"/>
                    </a:lnTo>
                    <a:lnTo>
                      <a:pt x="129546" y="56870"/>
                    </a:lnTo>
                    <a:lnTo>
                      <a:pt x="71191" y="-34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8" name="Forme libre : forme 1357">
                <a:extLst>
                  <a:ext uri="{FF2B5EF4-FFF2-40B4-BE49-F238E27FC236}">
                    <a16:creationId xmlns:a16="http://schemas.microsoft.com/office/drawing/2014/main" id="{A70E0AF0-AE29-F3A6-3B59-A287E4C1E290}"/>
                  </a:ext>
                </a:extLst>
              </p:cNvPr>
              <p:cNvSpPr/>
              <p:nvPr/>
            </p:nvSpPr>
            <p:spPr>
              <a:xfrm flipV="1">
                <a:off x="3456507" y="2371737"/>
                <a:ext cx="359226" cy="106350"/>
              </a:xfrm>
              <a:custGeom>
                <a:avLst/>
                <a:gdLst>
                  <a:gd name="connsiteX0" fmla="*/ -342 w 359226"/>
                  <a:gd name="connsiteY0" fmla="*/ -343 h 106350"/>
                  <a:gd name="connsiteX1" fmla="*/ 358884 w 359226"/>
                  <a:gd name="connsiteY1" fmla="*/ -343 h 106350"/>
                  <a:gd name="connsiteX2" fmla="*/ 358884 w 359226"/>
                  <a:gd name="connsiteY2" fmla="*/ 106007 h 106350"/>
                  <a:gd name="connsiteX3" fmla="*/ -342 w 359226"/>
                  <a:gd name="connsiteY3" fmla="*/ 106007 h 10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9226" h="106350">
                    <a:moveTo>
                      <a:pt x="-342" y="-343"/>
                    </a:moveTo>
                    <a:lnTo>
                      <a:pt x="358884" y="-343"/>
                    </a:lnTo>
                    <a:lnTo>
                      <a:pt x="358884" y="106007"/>
                    </a:lnTo>
                    <a:lnTo>
                      <a:pt x="-342" y="106007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6" name="Forme libre : forme 895">
                <a:extLst>
                  <a:ext uri="{FF2B5EF4-FFF2-40B4-BE49-F238E27FC236}">
                    <a16:creationId xmlns:a16="http://schemas.microsoft.com/office/drawing/2014/main" id="{C3A4E825-BD49-8CCB-A862-DF57087E68C7}"/>
                  </a:ext>
                </a:extLst>
              </p:cNvPr>
              <p:cNvSpPr/>
              <p:nvPr/>
            </p:nvSpPr>
            <p:spPr>
              <a:xfrm flipV="1">
                <a:off x="3496291" y="2357743"/>
                <a:ext cx="286990" cy="49145"/>
              </a:xfrm>
              <a:custGeom>
                <a:avLst/>
                <a:gdLst>
                  <a:gd name="connsiteX0" fmla="*/ 286648 w 286990"/>
                  <a:gd name="connsiteY0" fmla="*/ 48798 h 49145"/>
                  <a:gd name="connsiteX1" fmla="*/ 143134 w 286990"/>
                  <a:gd name="connsiteY1" fmla="*/ 12417 h 49145"/>
                  <a:gd name="connsiteX2" fmla="*/ -342 w 286990"/>
                  <a:gd name="connsiteY2" fmla="*/ 48798 h 49145"/>
                  <a:gd name="connsiteX3" fmla="*/ 143134 w 286990"/>
                  <a:gd name="connsiteY3" fmla="*/ -347 h 49145"/>
                  <a:gd name="connsiteX4" fmla="*/ 286648 w 286990"/>
                  <a:gd name="connsiteY4" fmla="*/ 48798 h 4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49145">
                    <a:moveTo>
                      <a:pt x="286648" y="48798"/>
                    </a:moveTo>
                    <a:cubicBezTo>
                      <a:pt x="269925" y="17870"/>
                      <a:pt x="208232" y="12417"/>
                      <a:pt x="143134" y="12417"/>
                    </a:cubicBezTo>
                    <a:cubicBezTo>
                      <a:pt x="79764" y="12417"/>
                      <a:pt x="9702" y="26985"/>
                      <a:pt x="-342" y="48798"/>
                    </a:cubicBezTo>
                    <a:cubicBezTo>
                      <a:pt x="26386" y="23337"/>
                      <a:pt x="61403" y="-347"/>
                      <a:pt x="143134" y="-347"/>
                    </a:cubicBezTo>
                    <a:cubicBezTo>
                      <a:pt x="224902" y="-347"/>
                      <a:pt x="263286" y="14235"/>
                      <a:pt x="286648" y="48798"/>
                    </a:cubicBezTo>
                    <a:close/>
                  </a:path>
                </a:pathLst>
              </a:custGeom>
              <a:solidFill>
                <a:srgbClr val="B0E2ED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7" name="Forme libre : forme 896">
                <a:extLst>
                  <a:ext uri="{FF2B5EF4-FFF2-40B4-BE49-F238E27FC236}">
                    <a16:creationId xmlns:a16="http://schemas.microsoft.com/office/drawing/2014/main" id="{2BE11A4A-37D1-D093-52B2-F5C46F8BAC50}"/>
                  </a:ext>
                </a:extLst>
              </p:cNvPr>
              <p:cNvSpPr/>
              <p:nvPr/>
            </p:nvSpPr>
            <p:spPr>
              <a:xfrm flipV="1">
                <a:off x="3496291" y="2357743"/>
                <a:ext cx="286990" cy="23162"/>
              </a:xfrm>
              <a:custGeom>
                <a:avLst/>
                <a:gdLst>
                  <a:gd name="connsiteX0" fmla="*/ 286648 w 286990"/>
                  <a:gd name="connsiteY0" fmla="*/ 22814 h 23162"/>
                  <a:gd name="connsiteX1" fmla="*/ 143134 w 286990"/>
                  <a:gd name="connsiteY1" fmla="*/ -349 h 23162"/>
                  <a:gd name="connsiteX2" fmla="*/ -342 w 286990"/>
                  <a:gd name="connsiteY2" fmla="*/ 22814 h 2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90" h="23162">
                    <a:moveTo>
                      <a:pt x="286648" y="22814"/>
                    </a:moveTo>
                    <a:cubicBezTo>
                      <a:pt x="286648" y="10317"/>
                      <a:pt x="221563" y="-349"/>
                      <a:pt x="143134" y="-349"/>
                    </a:cubicBezTo>
                    <a:cubicBezTo>
                      <a:pt x="64756" y="-349"/>
                      <a:pt x="-342" y="10317"/>
                      <a:pt x="-342" y="22814"/>
                    </a:cubicBezTo>
                  </a:path>
                </a:pathLst>
              </a:custGeom>
              <a:solidFill>
                <a:srgbClr val="D9F1F7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8" name="Forme libre : forme 897">
                <a:extLst>
                  <a:ext uri="{FF2B5EF4-FFF2-40B4-BE49-F238E27FC236}">
                    <a16:creationId xmlns:a16="http://schemas.microsoft.com/office/drawing/2014/main" id="{B96A8B2E-EE1A-393F-747E-6EC47FDDC47D}"/>
                  </a:ext>
                </a:extLst>
              </p:cNvPr>
              <p:cNvSpPr/>
              <p:nvPr/>
            </p:nvSpPr>
            <p:spPr>
              <a:xfrm flipV="1">
                <a:off x="3496291" y="2357743"/>
                <a:ext cx="286990" cy="36180"/>
              </a:xfrm>
              <a:custGeom>
                <a:avLst/>
                <a:gdLst>
                  <a:gd name="connsiteX0" fmla="*/ 286648 w 286990"/>
                  <a:gd name="connsiteY0" fmla="*/ 35833 h 36180"/>
                  <a:gd name="connsiteX1" fmla="*/ 143134 w 286990"/>
                  <a:gd name="connsiteY1" fmla="*/ 12362 h 36180"/>
                  <a:gd name="connsiteX2" fmla="*/ -342 w 286990"/>
                  <a:gd name="connsiteY2" fmla="*/ 35833 h 36180"/>
                  <a:gd name="connsiteX3" fmla="*/ 143134 w 286990"/>
                  <a:gd name="connsiteY3" fmla="*/ -348 h 36180"/>
                  <a:gd name="connsiteX4" fmla="*/ 286648 w 286990"/>
                  <a:gd name="connsiteY4" fmla="*/ 35833 h 3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36180">
                    <a:moveTo>
                      <a:pt x="286648" y="35833"/>
                    </a:moveTo>
                    <a:cubicBezTo>
                      <a:pt x="286648" y="23176"/>
                      <a:pt x="221563" y="12362"/>
                      <a:pt x="143134" y="12362"/>
                    </a:cubicBezTo>
                    <a:cubicBezTo>
                      <a:pt x="64756" y="12362"/>
                      <a:pt x="-342" y="23176"/>
                      <a:pt x="-342" y="35833"/>
                    </a:cubicBezTo>
                    <a:cubicBezTo>
                      <a:pt x="9702" y="14114"/>
                      <a:pt x="79764" y="-348"/>
                      <a:pt x="143134" y="-348"/>
                    </a:cubicBezTo>
                    <a:cubicBezTo>
                      <a:pt x="208232" y="-348"/>
                      <a:pt x="269925" y="5118"/>
                      <a:pt x="286648" y="358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9" name="Forme libre : forme 898">
                <a:extLst>
                  <a:ext uri="{FF2B5EF4-FFF2-40B4-BE49-F238E27FC236}">
                    <a16:creationId xmlns:a16="http://schemas.microsoft.com/office/drawing/2014/main" id="{4C3C0155-50FA-B5B7-7369-EE8B6500467E}"/>
                  </a:ext>
                </a:extLst>
              </p:cNvPr>
              <p:cNvSpPr/>
              <p:nvPr/>
            </p:nvSpPr>
            <p:spPr>
              <a:xfrm flipV="1">
                <a:off x="3402252" y="2226506"/>
                <a:ext cx="475070" cy="90365"/>
              </a:xfrm>
              <a:custGeom>
                <a:avLst/>
                <a:gdLst>
                  <a:gd name="connsiteX0" fmla="*/ -342 w 475070"/>
                  <a:gd name="connsiteY0" fmla="*/ 44817 h 90365"/>
                  <a:gd name="connsiteX1" fmla="*/ 237173 w 475070"/>
                  <a:gd name="connsiteY1" fmla="*/ 90006 h 90365"/>
                  <a:gd name="connsiteX2" fmla="*/ 474728 w 475070"/>
                  <a:gd name="connsiteY2" fmla="*/ 44817 h 90365"/>
                  <a:gd name="connsiteX3" fmla="*/ 237173 w 475070"/>
                  <a:gd name="connsiteY3" fmla="*/ -359 h 90365"/>
                  <a:gd name="connsiteX4" fmla="*/ -342 w 475070"/>
                  <a:gd name="connsiteY4" fmla="*/ 44817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0" h="90365">
                    <a:moveTo>
                      <a:pt x="-342" y="44817"/>
                    </a:moveTo>
                    <a:cubicBezTo>
                      <a:pt x="-342" y="69811"/>
                      <a:pt x="105981" y="90006"/>
                      <a:pt x="237173" y="90006"/>
                    </a:cubicBezTo>
                    <a:cubicBezTo>
                      <a:pt x="368365" y="90006"/>
                      <a:pt x="474728" y="69811"/>
                      <a:pt x="474728" y="44817"/>
                    </a:cubicBezTo>
                    <a:cubicBezTo>
                      <a:pt x="474728" y="19877"/>
                      <a:pt x="368365" y="-359"/>
                      <a:pt x="237173" y="-359"/>
                    </a:cubicBezTo>
                    <a:cubicBezTo>
                      <a:pt x="105981" y="-359"/>
                      <a:pt x="-342" y="19877"/>
                      <a:pt x="-342" y="44817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0" name="Forme libre : forme 899">
                <a:extLst>
                  <a:ext uri="{FF2B5EF4-FFF2-40B4-BE49-F238E27FC236}">
                    <a16:creationId xmlns:a16="http://schemas.microsoft.com/office/drawing/2014/main" id="{D778AFCB-2C36-6BD1-6A72-15238FD3CB91}"/>
                  </a:ext>
                </a:extLst>
              </p:cNvPr>
              <p:cNvSpPr/>
              <p:nvPr/>
            </p:nvSpPr>
            <p:spPr>
              <a:xfrm flipV="1">
                <a:off x="3401702" y="2068551"/>
                <a:ext cx="476169" cy="200831"/>
              </a:xfrm>
              <a:custGeom>
                <a:avLst/>
                <a:gdLst>
                  <a:gd name="connsiteX0" fmla="*/ -342 w 476169"/>
                  <a:gd name="connsiteY0" fmla="*/ -369 h 200831"/>
                  <a:gd name="connsiteX1" fmla="*/ 475827 w 476169"/>
                  <a:gd name="connsiteY1" fmla="*/ -369 h 200831"/>
                  <a:gd name="connsiteX2" fmla="*/ 475827 w 476169"/>
                  <a:gd name="connsiteY2" fmla="*/ 200462 h 200831"/>
                  <a:gd name="connsiteX3" fmla="*/ -342 w 476169"/>
                  <a:gd name="connsiteY3" fmla="*/ 200462 h 20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69" h="200831">
                    <a:moveTo>
                      <a:pt x="-342" y="-369"/>
                    </a:moveTo>
                    <a:lnTo>
                      <a:pt x="475827" y="-369"/>
                    </a:lnTo>
                    <a:lnTo>
                      <a:pt x="475827" y="200462"/>
                    </a:lnTo>
                    <a:lnTo>
                      <a:pt x="-342" y="200462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1" name="Forme libre : forme 900">
                <a:extLst>
                  <a:ext uri="{FF2B5EF4-FFF2-40B4-BE49-F238E27FC236}">
                    <a16:creationId xmlns:a16="http://schemas.microsoft.com/office/drawing/2014/main" id="{8A9CDD2F-C602-53CE-66F1-090D907CD96A}"/>
                  </a:ext>
                </a:extLst>
              </p:cNvPr>
              <p:cNvSpPr/>
              <p:nvPr/>
            </p:nvSpPr>
            <p:spPr>
              <a:xfrm>
                <a:off x="3401696" y="2068554"/>
                <a:ext cx="476174" cy="200837"/>
              </a:xfrm>
              <a:custGeom>
                <a:avLst/>
                <a:gdLst>
                  <a:gd name="connsiteX0" fmla="*/ -4 w 476174"/>
                  <a:gd name="connsiteY0" fmla="*/ -1 h 200837"/>
                  <a:gd name="connsiteX1" fmla="*/ 476170 w 476174"/>
                  <a:gd name="connsiteY1" fmla="*/ -1 h 200837"/>
                  <a:gd name="connsiteX2" fmla="*/ 476170 w 476174"/>
                  <a:gd name="connsiteY2" fmla="*/ 200837 h 200837"/>
                  <a:gd name="connsiteX3" fmla="*/ -4 w 476174"/>
                  <a:gd name="connsiteY3" fmla="*/ 200837 h 200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74" h="200837">
                    <a:moveTo>
                      <a:pt x="-4" y="-1"/>
                    </a:moveTo>
                    <a:lnTo>
                      <a:pt x="476170" y="-1"/>
                    </a:lnTo>
                    <a:lnTo>
                      <a:pt x="476170" y="200837"/>
                    </a:lnTo>
                    <a:lnTo>
                      <a:pt x="-4" y="200837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3" name="Forme libre : forme 902">
                <a:extLst>
                  <a:ext uri="{FF2B5EF4-FFF2-40B4-BE49-F238E27FC236}">
                    <a16:creationId xmlns:a16="http://schemas.microsoft.com/office/drawing/2014/main" id="{C93C031E-F01A-ED72-23CE-BB4F62D96AAD}"/>
                  </a:ext>
                </a:extLst>
              </p:cNvPr>
              <p:cNvSpPr/>
              <p:nvPr/>
            </p:nvSpPr>
            <p:spPr>
              <a:xfrm>
                <a:off x="3402254" y="2016659"/>
                <a:ext cx="475071" cy="90423"/>
              </a:xfrm>
              <a:custGeom>
                <a:avLst/>
                <a:gdLst>
                  <a:gd name="connsiteX0" fmla="*/ -4 w 475071"/>
                  <a:gd name="connsiteY0" fmla="*/ 45183 h 90423"/>
                  <a:gd name="connsiteX1" fmla="*/ 237505 w 475071"/>
                  <a:gd name="connsiteY1" fmla="*/ 5 h 90423"/>
                  <a:gd name="connsiteX2" fmla="*/ 475067 w 475071"/>
                  <a:gd name="connsiteY2" fmla="*/ 45183 h 90423"/>
                  <a:gd name="connsiteX3" fmla="*/ 237505 w 475071"/>
                  <a:gd name="connsiteY3" fmla="*/ 90428 h 90423"/>
                  <a:gd name="connsiteX4" fmla="*/ -4 w 475071"/>
                  <a:gd name="connsiteY4" fmla="*/ 45183 h 9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1" h="90423">
                    <a:moveTo>
                      <a:pt x="-4" y="45183"/>
                    </a:moveTo>
                    <a:cubicBezTo>
                      <a:pt x="-4" y="20248"/>
                      <a:pt x="106311" y="5"/>
                      <a:pt x="237505" y="5"/>
                    </a:cubicBezTo>
                    <a:cubicBezTo>
                      <a:pt x="368699" y="5"/>
                      <a:pt x="475067" y="20248"/>
                      <a:pt x="475067" y="45183"/>
                    </a:cubicBezTo>
                    <a:cubicBezTo>
                      <a:pt x="475067" y="70171"/>
                      <a:pt x="368699" y="90428"/>
                      <a:pt x="237505" y="90428"/>
                    </a:cubicBezTo>
                    <a:cubicBezTo>
                      <a:pt x="106311" y="90428"/>
                      <a:pt x="-4" y="70171"/>
                      <a:pt x="-4" y="45183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4" name="Forme libre : forme 903">
                <a:extLst>
                  <a:ext uri="{FF2B5EF4-FFF2-40B4-BE49-F238E27FC236}">
                    <a16:creationId xmlns:a16="http://schemas.microsoft.com/office/drawing/2014/main" id="{7E57EB38-66C6-EA48-C4BB-4AAD9B7A32EB}"/>
                  </a:ext>
                </a:extLst>
              </p:cNvPr>
              <p:cNvSpPr/>
              <p:nvPr/>
            </p:nvSpPr>
            <p:spPr>
              <a:xfrm>
                <a:off x="3402254" y="2225364"/>
                <a:ext cx="476433" cy="90365"/>
              </a:xfrm>
              <a:custGeom>
                <a:avLst/>
                <a:gdLst>
                  <a:gd name="connsiteX0" fmla="*/ -4 w 476433"/>
                  <a:gd name="connsiteY0" fmla="*/ 45171 h 90365"/>
                  <a:gd name="connsiteX1" fmla="*/ 238219 w 476433"/>
                  <a:gd name="connsiteY1" fmla="*/ -5 h 90365"/>
                  <a:gd name="connsiteX2" fmla="*/ 476429 w 476433"/>
                  <a:gd name="connsiteY2" fmla="*/ 45171 h 90365"/>
                  <a:gd name="connsiteX3" fmla="*/ 238219 w 476433"/>
                  <a:gd name="connsiteY3" fmla="*/ 90360 h 90365"/>
                  <a:gd name="connsiteX4" fmla="*/ -4 w 476433"/>
                  <a:gd name="connsiteY4" fmla="*/ 45171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433" h="90365">
                    <a:moveTo>
                      <a:pt x="-4" y="45171"/>
                    </a:moveTo>
                    <a:cubicBezTo>
                      <a:pt x="-4" y="20244"/>
                      <a:pt x="106661" y="-5"/>
                      <a:pt x="238219" y="-5"/>
                    </a:cubicBezTo>
                    <a:cubicBezTo>
                      <a:pt x="369777" y="-5"/>
                      <a:pt x="476429" y="20244"/>
                      <a:pt x="476429" y="45171"/>
                    </a:cubicBezTo>
                    <a:cubicBezTo>
                      <a:pt x="476429" y="70164"/>
                      <a:pt x="369777" y="90360"/>
                      <a:pt x="238219" y="90360"/>
                    </a:cubicBezTo>
                    <a:cubicBezTo>
                      <a:pt x="106661" y="90360"/>
                      <a:pt x="-4" y="70164"/>
                      <a:pt x="-4" y="45171"/>
                    </a:cubicBezTo>
                    <a:close/>
                  </a:path>
                </a:pathLst>
              </a:custGeom>
              <a:noFill/>
              <a:ln w="13153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5" name="Forme libre : forme 904">
                <a:extLst>
                  <a:ext uri="{FF2B5EF4-FFF2-40B4-BE49-F238E27FC236}">
                    <a16:creationId xmlns:a16="http://schemas.microsoft.com/office/drawing/2014/main" id="{1DCDB24D-0D3F-91E5-5828-11A2C96327F5}"/>
                  </a:ext>
                </a:extLst>
              </p:cNvPr>
              <p:cNvSpPr/>
              <p:nvPr/>
            </p:nvSpPr>
            <p:spPr>
              <a:xfrm flipV="1">
                <a:off x="3408040" y="2159130"/>
                <a:ext cx="464868" cy="137162"/>
              </a:xfrm>
              <a:custGeom>
                <a:avLst/>
                <a:gdLst>
                  <a:gd name="connsiteX0" fmla="*/ -342 w 464868"/>
                  <a:gd name="connsiteY0" fmla="*/ 21280 h 137162"/>
                  <a:gd name="connsiteX1" fmla="*/ 464526 w 464868"/>
                  <a:gd name="connsiteY1" fmla="*/ 18660 h 137162"/>
                  <a:gd name="connsiteX2" fmla="*/ 464526 w 464868"/>
                  <a:gd name="connsiteY2" fmla="*/ 136799 h 137162"/>
                  <a:gd name="connsiteX3" fmla="*/ -342 w 464868"/>
                  <a:gd name="connsiteY3" fmla="*/ 136799 h 13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4868" h="137162">
                    <a:moveTo>
                      <a:pt x="-342" y="21280"/>
                    </a:moveTo>
                    <a:cubicBezTo>
                      <a:pt x="198580" y="-12040"/>
                      <a:pt x="234776" y="-1990"/>
                      <a:pt x="464526" y="18660"/>
                    </a:cubicBezTo>
                    <a:lnTo>
                      <a:pt x="464526" y="136799"/>
                    </a:lnTo>
                    <a:lnTo>
                      <a:pt x="-342" y="136799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6" name="Forme libre : forme 905">
                <a:extLst>
                  <a:ext uri="{FF2B5EF4-FFF2-40B4-BE49-F238E27FC236}">
                    <a16:creationId xmlns:a16="http://schemas.microsoft.com/office/drawing/2014/main" id="{ADC33DB7-B83D-C088-3753-5DD5C5DB575B}"/>
                  </a:ext>
                </a:extLst>
              </p:cNvPr>
              <p:cNvSpPr/>
              <p:nvPr/>
            </p:nvSpPr>
            <p:spPr>
              <a:xfrm>
                <a:off x="3513735" y="2035557"/>
                <a:ext cx="252109" cy="47990"/>
              </a:xfrm>
              <a:custGeom>
                <a:avLst/>
                <a:gdLst>
                  <a:gd name="connsiteX0" fmla="*/ -4 w 252109"/>
                  <a:gd name="connsiteY0" fmla="*/ 24006 h 47990"/>
                  <a:gd name="connsiteX1" fmla="*/ 126025 w 252109"/>
                  <a:gd name="connsiteY1" fmla="*/ 5 h 47990"/>
                  <a:gd name="connsiteX2" fmla="*/ 252105 w 252109"/>
                  <a:gd name="connsiteY2" fmla="*/ 24006 h 47990"/>
                  <a:gd name="connsiteX3" fmla="*/ 126025 w 252109"/>
                  <a:gd name="connsiteY3" fmla="*/ 47995 h 47990"/>
                  <a:gd name="connsiteX4" fmla="*/ -4 w 252109"/>
                  <a:gd name="connsiteY4" fmla="*/ 24006 h 4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109" h="47990">
                    <a:moveTo>
                      <a:pt x="-4" y="24006"/>
                    </a:moveTo>
                    <a:cubicBezTo>
                      <a:pt x="-4" y="10773"/>
                      <a:pt x="56424" y="5"/>
                      <a:pt x="126025" y="5"/>
                    </a:cubicBezTo>
                    <a:cubicBezTo>
                      <a:pt x="195677" y="5"/>
                      <a:pt x="252105" y="10773"/>
                      <a:pt x="252105" y="24006"/>
                    </a:cubicBezTo>
                    <a:cubicBezTo>
                      <a:pt x="252105" y="37280"/>
                      <a:pt x="195677" y="47995"/>
                      <a:pt x="126025" y="47995"/>
                    </a:cubicBezTo>
                    <a:cubicBezTo>
                      <a:pt x="56424" y="47995"/>
                      <a:pt x="-4" y="37280"/>
                      <a:pt x="-4" y="240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7" name="Forme libre : forme 906">
                <a:extLst>
                  <a:ext uri="{FF2B5EF4-FFF2-40B4-BE49-F238E27FC236}">
                    <a16:creationId xmlns:a16="http://schemas.microsoft.com/office/drawing/2014/main" id="{F353F5A1-054E-B5EE-ECFC-579DFC3B435F}"/>
                  </a:ext>
                </a:extLst>
              </p:cNvPr>
              <p:cNvSpPr/>
              <p:nvPr/>
            </p:nvSpPr>
            <p:spPr>
              <a:xfrm flipV="1">
                <a:off x="3473544" y="3159505"/>
                <a:ext cx="331083" cy="34603"/>
              </a:xfrm>
              <a:custGeom>
                <a:avLst/>
                <a:gdLst>
                  <a:gd name="connsiteX0" fmla="*/ -342 w 331083"/>
                  <a:gd name="connsiteY0" fmla="*/ -266 h 34603"/>
                  <a:gd name="connsiteX1" fmla="*/ 330741 w 331083"/>
                  <a:gd name="connsiteY1" fmla="*/ 2742 h 34603"/>
                  <a:gd name="connsiteX2" fmla="*/ -342 w 331083"/>
                  <a:gd name="connsiteY2" fmla="*/ -266 h 34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083" h="34603">
                    <a:moveTo>
                      <a:pt x="-342" y="-266"/>
                    </a:moveTo>
                    <a:cubicBezTo>
                      <a:pt x="63119" y="11911"/>
                      <a:pt x="233205" y="24046"/>
                      <a:pt x="330741" y="2742"/>
                    </a:cubicBezTo>
                    <a:cubicBezTo>
                      <a:pt x="264988" y="42317"/>
                      <a:pt x="90345" y="48399"/>
                      <a:pt x="-342" y="-26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8" name="Forme libre : forme 907">
                <a:extLst>
                  <a:ext uri="{FF2B5EF4-FFF2-40B4-BE49-F238E27FC236}">
                    <a16:creationId xmlns:a16="http://schemas.microsoft.com/office/drawing/2014/main" id="{A4E4529E-3803-7A4A-22EF-BABC1A698C65}"/>
                  </a:ext>
                </a:extLst>
              </p:cNvPr>
              <p:cNvSpPr/>
              <p:nvPr/>
            </p:nvSpPr>
            <p:spPr>
              <a:xfrm flipV="1">
                <a:off x="3518096" y="2585707"/>
                <a:ext cx="35633" cy="36488"/>
              </a:xfrm>
              <a:custGeom>
                <a:avLst/>
                <a:gdLst>
                  <a:gd name="connsiteX0" fmla="*/ -337 w 35633"/>
                  <a:gd name="connsiteY0" fmla="*/ 17946 h 36488"/>
                  <a:gd name="connsiteX1" fmla="*/ 17460 w 35633"/>
                  <a:gd name="connsiteY1" fmla="*/ 36164 h 36488"/>
                  <a:gd name="connsiteX2" fmla="*/ 35296 w 35633"/>
                  <a:gd name="connsiteY2" fmla="*/ 17946 h 36488"/>
                  <a:gd name="connsiteX3" fmla="*/ 17460 w 35633"/>
                  <a:gd name="connsiteY3" fmla="*/ -325 h 36488"/>
                  <a:gd name="connsiteX4" fmla="*/ -337 w 35633"/>
                  <a:gd name="connsiteY4" fmla="*/ 17946 h 3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33" h="36488">
                    <a:moveTo>
                      <a:pt x="-337" y="17946"/>
                    </a:moveTo>
                    <a:cubicBezTo>
                      <a:pt x="-337" y="27997"/>
                      <a:pt x="7625" y="36164"/>
                      <a:pt x="17460" y="36164"/>
                    </a:cubicBezTo>
                    <a:cubicBezTo>
                      <a:pt x="27295" y="36164"/>
                      <a:pt x="35296" y="27997"/>
                      <a:pt x="35296" y="17946"/>
                    </a:cubicBezTo>
                    <a:cubicBezTo>
                      <a:pt x="35296" y="7842"/>
                      <a:pt x="27295" y="-325"/>
                      <a:pt x="17460" y="-325"/>
                    </a:cubicBezTo>
                    <a:cubicBezTo>
                      <a:pt x="7625" y="-325"/>
                      <a:pt x="-337" y="7842"/>
                      <a:pt x="-337" y="1794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09" name="Forme libre : forme 908">
                <a:extLst>
                  <a:ext uri="{FF2B5EF4-FFF2-40B4-BE49-F238E27FC236}">
                    <a16:creationId xmlns:a16="http://schemas.microsoft.com/office/drawing/2014/main" id="{A7A3AC1F-9D25-F774-C759-9E492DB71BF1}"/>
                  </a:ext>
                </a:extLst>
              </p:cNvPr>
              <p:cNvSpPr/>
              <p:nvPr/>
            </p:nvSpPr>
            <p:spPr>
              <a:xfrm flipV="1">
                <a:off x="3563917" y="2597148"/>
                <a:ext cx="25457" cy="27132"/>
              </a:xfrm>
              <a:custGeom>
                <a:avLst/>
                <a:gdLst>
                  <a:gd name="connsiteX0" fmla="*/ -339 w 25457"/>
                  <a:gd name="connsiteY0" fmla="*/ 13256 h 27132"/>
                  <a:gd name="connsiteX1" fmla="*/ 12390 w 25457"/>
                  <a:gd name="connsiteY1" fmla="*/ 26808 h 27132"/>
                  <a:gd name="connsiteX2" fmla="*/ 25119 w 25457"/>
                  <a:gd name="connsiteY2" fmla="*/ 13256 h 27132"/>
                  <a:gd name="connsiteX3" fmla="*/ 12390 w 25457"/>
                  <a:gd name="connsiteY3" fmla="*/ -324 h 27132"/>
                  <a:gd name="connsiteX4" fmla="*/ -339 w 25457"/>
                  <a:gd name="connsiteY4" fmla="*/ 13256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39" y="13256"/>
                    </a:moveTo>
                    <a:cubicBezTo>
                      <a:pt x="-339" y="20714"/>
                      <a:pt x="5344" y="26808"/>
                      <a:pt x="12390" y="26808"/>
                    </a:cubicBezTo>
                    <a:cubicBezTo>
                      <a:pt x="19396" y="26808"/>
                      <a:pt x="25119" y="20714"/>
                      <a:pt x="25119" y="13256"/>
                    </a:cubicBezTo>
                    <a:cubicBezTo>
                      <a:pt x="25119" y="5758"/>
                      <a:pt x="19396" y="-324"/>
                      <a:pt x="12390" y="-324"/>
                    </a:cubicBezTo>
                    <a:cubicBezTo>
                      <a:pt x="5344" y="-324"/>
                      <a:pt x="-339" y="5758"/>
                      <a:pt x="-339" y="132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910" name="Forme libre : forme 909">
                <a:extLst>
                  <a:ext uri="{FF2B5EF4-FFF2-40B4-BE49-F238E27FC236}">
                    <a16:creationId xmlns:a16="http://schemas.microsoft.com/office/drawing/2014/main" id="{9FFEB74F-D904-339D-0541-5511030FCC12}"/>
                  </a:ext>
                </a:extLst>
              </p:cNvPr>
              <p:cNvSpPr/>
              <p:nvPr/>
            </p:nvSpPr>
            <p:spPr>
              <a:xfrm flipV="1">
                <a:off x="3487531" y="2597148"/>
                <a:ext cx="25457" cy="27132"/>
              </a:xfrm>
              <a:custGeom>
                <a:avLst/>
                <a:gdLst>
                  <a:gd name="connsiteX0" fmla="*/ -336 w 25457"/>
                  <a:gd name="connsiteY0" fmla="*/ 13256 h 27132"/>
                  <a:gd name="connsiteX1" fmla="*/ 12380 w 25457"/>
                  <a:gd name="connsiteY1" fmla="*/ 26808 h 27132"/>
                  <a:gd name="connsiteX2" fmla="*/ 25122 w 25457"/>
                  <a:gd name="connsiteY2" fmla="*/ 13256 h 27132"/>
                  <a:gd name="connsiteX3" fmla="*/ 12380 w 25457"/>
                  <a:gd name="connsiteY3" fmla="*/ -324 h 27132"/>
                  <a:gd name="connsiteX4" fmla="*/ -336 w 25457"/>
                  <a:gd name="connsiteY4" fmla="*/ 13256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36" y="13256"/>
                    </a:moveTo>
                    <a:cubicBezTo>
                      <a:pt x="-336" y="20714"/>
                      <a:pt x="5387" y="26808"/>
                      <a:pt x="12380" y="26808"/>
                    </a:cubicBezTo>
                    <a:cubicBezTo>
                      <a:pt x="19438" y="26808"/>
                      <a:pt x="25122" y="20714"/>
                      <a:pt x="25122" y="13256"/>
                    </a:cubicBezTo>
                    <a:cubicBezTo>
                      <a:pt x="25122" y="5758"/>
                      <a:pt x="19438" y="-324"/>
                      <a:pt x="12380" y="-324"/>
                    </a:cubicBezTo>
                    <a:cubicBezTo>
                      <a:pt x="5387" y="-324"/>
                      <a:pt x="-336" y="5758"/>
                      <a:pt x="-336" y="132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30" name="Graphic 1244">
              <a:extLst>
                <a:ext uri="{FF2B5EF4-FFF2-40B4-BE49-F238E27FC236}">
                  <a16:creationId xmlns:a16="http://schemas.microsoft.com/office/drawing/2014/main" id="{5A8D04F5-E263-5DBF-F59D-833D2F6BE0B1}"/>
                </a:ext>
              </a:extLst>
            </p:cNvPr>
            <p:cNvGrpSpPr/>
            <p:nvPr/>
          </p:nvGrpSpPr>
          <p:grpSpPr>
            <a:xfrm>
              <a:off x="3555443" y="2153772"/>
              <a:ext cx="491296" cy="1279802"/>
              <a:chOff x="3555443" y="2153772"/>
              <a:chExt cx="491296" cy="1279802"/>
            </a:xfrm>
          </p:grpSpPr>
          <p:grpSp>
            <p:nvGrpSpPr>
              <p:cNvPr id="31" name="Graphic 1244">
                <a:extLst>
                  <a:ext uri="{FF2B5EF4-FFF2-40B4-BE49-F238E27FC236}">
                    <a16:creationId xmlns:a16="http://schemas.microsoft.com/office/drawing/2014/main" id="{DFA691ED-0BFC-95E0-BAB5-DFAB7B3F41D3}"/>
                  </a:ext>
                </a:extLst>
              </p:cNvPr>
              <p:cNvGrpSpPr/>
              <p:nvPr/>
            </p:nvGrpSpPr>
            <p:grpSpPr>
              <a:xfrm>
                <a:off x="3555443" y="2153772"/>
                <a:ext cx="491296" cy="1279802"/>
                <a:chOff x="3555443" y="2153772"/>
                <a:chExt cx="491296" cy="1279802"/>
              </a:xfrm>
            </p:grpSpPr>
            <p:sp>
              <p:nvSpPr>
                <p:cNvPr id="33" name="Forme libre : forme 32">
                  <a:extLst>
                    <a:ext uri="{FF2B5EF4-FFF2-40B4-BE49-F238E27FC236}">
                      <a16:creationId xmlns:a16="http://schemas.microsoft.com/office/drawing/2014/main" id="{A9E98AB3-7BDD-92B3-4992-E576C2755C6C}"/>
                    </a:ext>
                  </a:extLst>
                </p:cNvPr>
                <p:cNvSpPr/>
                <p:nvPr/>
              </p:nvSpPr>
              <p:spPr>
                <a:xfrm>
                  <a:off x="3555742" y="2445300"/>
                  <a:ext cx="474565" cy="345141"/>
                </a:xfrm>
                <a:custGeom>
                  <a:avLst/>
                  <a:gdLst>
                    <a:gd name="connsiteX0" fmla="*/ 0 w 474565"/>
                    <a:gd name="connsiteY0" fmla="*/ 162564 h 345141"/>
                    <a:gd name="connsiteX1" fmla="*/ 158318 w 474565"/>
                    <a:gd name="connsiteY1" fmla="*/ -11 h 345141"/>
                    <a:gd name="connsiteX2" fmla="*/ 316234 w 474565"/>
                    <a:gd name="connsiteY2" fmla="*/ -11 h 345141"/>
                    <a:gd name="connsiteX3" fmla="*/ 474565 w 474565"/>
                    <a:gd name="connsiteY3" fmla="*/ 162564 h 345141"/>
                    <a:gd name="connsiteX4" fmla="*/ 474565 w 474565"/>
                    <a:gd name="connsiteY4" fmla="*/ 182555 h 345141"/>
                    <a:gd name="connsiteX5" fmla="*/ 316234 w 474565"/>
                    <a:gd name="connsiteY5" fmla="*/ 345130 h 345141"/>
                    <a:gd name="connsiteX6" fmla="*/ 158318 w 474565"/>
                    <a:gd name="connsiteY6" fmla="*/ 345130 h 345141"/>
                    <a:gd name="connsiteX7" fmla="*/ 0 w 474565"/>
                    <a:gd name="connsiteY7" fmla="*/ 182555 h 345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4565" h="345141">
                      <a:moveTo>
                        <a:pt x="0" y="162564"/>
                      </a:moveTo>
                      <a:cubicBezTo>
                        <a:pt x="0" y="72767"/>
                        <a:pt x="70873" y="-11"/>
                        <a:pt x="158318" y="-11"/>
                      </a:cubicBezTo>
                      <a:lnTo>
                        <a:pt x="316234" y="-11"/>
                      </a:lnTo>
                      <a:cubicBezTo>
                        <a:pt x="403692" y="-11"/>
                        <a:pt x="474565" y="72767"/>
                        <a:pt x="474565" y="162564"/>
                      </a:cubicBezTo>
                      <a:lnTo>
                        <a:pt x="474565" y="182555"/>
                      </a:lnTo>
                      <a:cubicBezTo>
                        <a:pt x="474565" y="272352"/>
                        <a:pt x="403692" y="345130"/>
                        <a:pt x="316234" y="345130"/>
                      </a:cubicBezTo>
                      <a:lnTo>
                        <a:pt x="158318" y="345130"/>
                      </a:lnTo>
                      <a:cubicBezTo>
                        <a:pt x="70873" y="345130"/>
                        <a:pt x="0" y="272352"/>
                        <a:pt x="0" y="1825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4" name="Forme libre : forme 33">
                  <a:extLst>
                    <a:ext uri="{FF2B5EF4-FFF2-40B4-BE49-F238E27FC236}">
                      <a16:creationId xmlns:a16="http://schemas.microsoft.com/office/drawing/2014/main" id="{A5C4360D-C346-BF36-1B62-70B15364D3FF}"/>
                    </a:ext>
                  </a:extLst>
                </p:cNvPr>
                <p:cNvSpPr/>
                <p:nvPr/>
              </p:nvSpPr>
              <p:spPr>
                <a:xfrm flipV="1">
                  <a:off x="3570819" y="2615266"/>
                  <a:ext cx="475920" cy="771195"/>
                </a:xfrm>
                <a:custGeom>
                  <a:avLst/>
                  <a:gdLst>
                    <a:gd name="connsiteX0" fmla="*/ -338 w 475921"/>
                    <a:gd name="connsiteY0" fmla="*/ -294 h 771195"/>
                    <a:gd name="connsiteX1" fmla="*/ 475583 w 475921"/>
                    <a:gd name="connsiteY1" fmla="*/ -294 h 771195"/>
                    <a:gd name="connsiteX2" fmla="*/ 475583 w 475921"/>
                    <a:gd name="connsiteY2" fmla="*/ 770901 h 771195"/>
                    <a:gd name="connsiteX3" fmla="*/ -338 w 475921"/>
                    <a:gd name="connsiteY3" fmla="*/ 770901 h 771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5921" h="771195">
                      <a:moveTo>
                        <a:pt x="-338" y="-294"/>
                      </a:moveTo>
                      <a:lnTo>
                        <a:pt x="475583" y="-294"/>
                      </a:lnTo>
                      <a:lnTo>
                        <a:pt x="475583" y="770901"/>
                      </a:lnTo>
                      <a:lnTo>
                        <a:pt x="-338" y="770901"/>
                      </a:ln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" name="Forme libre : forme 34">
                  <a:extLst>
                    <a:ext uri="{FF2B5EF4-FFF2-40B4-BE49-F238E27FC236}">
                      <a16:creationId xmlns:a16="http://schemas.microsoft.com/office/drawing/2014/main" id="{8853528C-CFC6-A054-3B83-02881246F9D4}"/>
                    </a:ext>
                  </a:extLst>
                </p:cNvPr>
                <p:cNvSpPr/>
                <p:nvPr/>
              </p:nvSpPr>
              <p:spPr>
                <a:xfrm>
                  <a:off x="3555742" y="2615272"/>
                  <a:ext cx="474552" cy="771191"/>
                </a:xfrm>
                <a:custGeom>
                  <a:avLst/>
                  <a:gdLst>
                    <a:gd name="connsiteX0" fmla="*/ 0 w 474552"/>
                    <a:gd name="connsiteY0" fmla="*/ -29 h 771191"/>
                    <a:gd name="connsiteX1" fmla="*/ 474552 w 474552"/>
                    <a:gd name="connsiteY1" fmla="*/ -29 h 771191"/>
                    <a:gd name="connsiteX2" fmla="*/ 474552 w 474552"/>
                    <a:gd name="connsiteY2" fmla="*/ 771162 h 771191"/>
                    <a:gd name="connsiteX3" fmla="*/ 0 w 474552"/>
                    <a:gd name="connsiteY3" fmla="*/ 771162 h 77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4552" h="771191">
                      <a:moveTo>
                        <a:pt x="0" y="-29"/>
                      </a:moveTo>
                      <a:lnTo>
                        <a:pt x="474552" y="-29"/>
                      </a:lnTo>
                      <a:lnTo>
                        <a:pt x="474552" y="771162"/>
                      </a:lnTo>
                      <a:lnTo>
                        <a:pt x="0" y="771162"/>
                      </a:lnTo>
                      <a:close/>
                    </a:path>
                  </a:pathLst>
                </a:custGeom>
                <a:noFill/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" name="Forme libre : forme 35">
                  <a:extLst>
                    <a:ext uri="{FF2B5EF4-FFF2-40B4-BE49-F238E27FC236}">
                      <a16:creationId xmlns:a16="http://schemas.microsoft.com/office/drawing/2014/main" id="{B55E65C8-BFBF-3145-AED6-D4D0501AE13D}"/>
                    </a:ext>
                  </a:extLst>
                </p:cNvPr>
                <p:cNvSpPr/>
                <p:nvPr/>
              </p:nvSpPr>
              <p:spPr>
                <a:xfrm flipV="1">
                  <a:off x="3561092" y="2603812"/>
                  <a:ext cx="462982" cy="115799"/>
                </a:xfrm>
                <a:custGeom>
                  <a:avLst/>
                  <a:gdLst>
                    <a:gd name="connsiteX0" fmla="*/ -338 w 462982"/>
                    <a:gd name="connsiteY0" fmla="*/ -329 h 115799"/>
                    <a:gd name="connsiteX1" fmla="*/ 462644 w 462982"/>
                    <a:gd name="connsiteY1" fmla="*/ 3026 h 115799"/>
                    <a:gd name="connsiteX2" fmla="*/ 462605 w 462982"/>
                    <a:gd name="connsiteY2" fmla="*/ 115137 h 115799"/>
                    <a:gd name="connsiteX3" fmla="*/ 1102 w 462982"/>
                    <a:gd name="connsiteY3" fmla="*/ 115471 h 115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2982" h="115799">
                      <a:moveTo>
                        <a:pt x="-338" y="-329"/>
                      </a:moveTo>
                      <a:lnTo>
                        <a:pt x="462644" y="3026"/>
                      </a:lnTo>
                      <a:lnTo>
                        <a:pt x="462605" y="115137"/>
                      </a:lnTo>
                      <a:lnTo>
                        <a:pt x="1102" y="1154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" name="Forme libre : forme 36">
                  <a:extLst>
                    <a:ext uri="{FF2B5EF4-FFF2-40B4-BE49-F238E27FC236}">
                      <a16:creationId xmlns:a16="http://schemas.microsoft.com/office/drawing/2014/main" id="{698D7987-D4CE-4AFF-D731-959A07845A23}"/>
                    </a:ext>
                  </a:extLst>
                </p:cNvPr>
                <p:cNvSpPr/>
                <p:nvPr/>
              </p:nvSpPr>
              <p:spPr>
                <a:xfrm flipV="1">
                  <a:off x="3561275" y="3243196"/>
                  <a:ext cx="460821" cy="140499"/>
                </a:xfrm>
                <a:custGeom>
                  <a:avLst/>
                  <a:gdLst>
                    <a:gd name="connsiteX0" fmla="*/ -338 w 460821"/>
                    <a:gd name="connsiteY0" fmla="*/ -262 h 140499"/>
                    <a:gd name="connsiteX1" fmla="*/ 460484 w 460821"/>
                    <a:gd name="connsiteY1" fmla="*/ -262 h 140499"/>
                    <a:gd name="connsiteX2" fmla="*/ 460484 w 460821"/>
                    <a:gd name="connsiteY2" fmla="*/ 140238 h 140499"/>
                    <a:gd name="connsiteX3" fmla="*/ -338 w 460821"/>
                    <a:gd name="connsiteY3" fmla="*/ 140238 h 140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0821" h="140499">
                      <a:moveTo>
                        <a:pt x="-338" y="-262"/>
                      </a:moveTo>
                      <a:lnTo>
                        <a:pt x="460484" y="-262"/>
                      </a:lnTo>
                      <a:lnTo>
                        <a:pt x="460484" y="140238"/>
                      </a:lnTo>
                      <a:lnTo>
                        <a:pt x="-338" y="140238"/>
                      </a:ln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" name="Forme libre : forme 37">
                  <a:extLst>
                    <a:ext uri="{FF2B5EF4-FFF2-40B4-BE49-F238E27FC236}">
                      <a16:creationId xmlns:a16="http://schemas.microsoft.com/office/drawing/2014/main" id="{E42E82D7-A209-D668-C033-D2625147ECE9}"/>
                    </a:ext>
                  </a:extLst>
                </p:cNvPr>
                <p:cNvSpPr/>
                <p:nvPr/>
              </p:nvSpPr>
              <p:spPr>
                <a:xfrm flipV="1">
                  <a:off x="3632646" y="2257523"/>
                  <a:ext cx="322112" cy="291116"/>
                </a:xfrm>
                <a:custGeom>
                  <a:avLst/>
                  <a:gdLst>
                    <a:gd name="connsiteX0" fmla="*/ -338 w 322112"/>
                    <a:gd name="connsiteY0" fmla="*/ -356 h 291116"/>
                    <a:gd name="connsiteX1" fmla="*/ 321775 w 322112"/>
                    <a:gd name="connsiteY1" fmla="*/ -356 h 291116"/>
                    <a:gd name="connsiteX2" fmla="*/ 321775 w 322112"/>
                    <a:gd name="connsiteY2" fmla="*/ 290761 h 291116"/>
                    <a:gd name="connsiteX3" fmla="*/ -338 w 322112"/>
                    <a:gd name="connsiteY3" fmla="*/ 290761 h 29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2112" h="291116">
                      <a:moveTo>
                        <a:pt x="-338" y="-356"/>
                      </a:moveTo>
                      <a:lnTo>
                        <a:pt x="321775" y="-356"/>
                      </a:lnTo>
                      <a:lnTo>
                        <a:pt x="321775" y="290761"/>
                      </a:lnTo>
                      <a:lnTo>
                        <a:pt x="-338" y="2907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" name="Forme libre : forme 38">
                  <a:extLst>
                    <a:ext uri="{FF2B5EF4-FFF2-40B4-BE49-F238E27FC236}">
                      <a16:creationId xmlns:a16="http://schemas.microsoft.com/office/drawing/2014/main" id="{CD6DFBF1-CE8D-10FD-6E80-41ECB53874ED}"/>
                    </a:ext>
                  </a:extLst>
                </p:cNvPr>
                <p:cNvSpPr/>
                <p:nvPr/>
              </p:nvSpPr>
              <p:spPr>
                <a:xfrm>
                  <a:off x="3632649" y="2257523"/>
                  <a:ext cx="322112" cy="291114"/>
                </a:xfrm>
                <a:custGeom>
                  <a:avLst/>
                  <a:gdLst>
                    <a:gd name="connsiteX0" fmla="*/ 0 w 322112"/>
                    <a:gd name="connsiteY0" fmla="*/ -1 h 291114"/>
                    <a:gd name="connsiteX1" fmla="*/ 322113 w 322112"/>
                    <a:gd name="connsiteY1" fmla="*/ -1 h 291114"/>
                    <a:gd name="connsiteX2" fmla="*/ 322113 w 322112"/>
                    <a:gd name="connsiteY2" fmla="*/ 291113 h 291114"/>
                    <a:gd name="connsiteX3" fmla="*/ 0 w 322112"/>
                    <a:gd name="connsiteY3" fmla="*/ 291113 h 291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2112" h="291114">
                      <a:moveTo>
                        <a:pt x="0" y="-1"/>
                      </a:moveTo>
                      <a:lnTo>
                        <a:pt x="322113" y="-1"/>
                      </a:lnTo>
                      <a:lnTo>
                        <a:pt x="322113" y="291113"/>
                      </a:lnTo>
                      <a:lnTo>
                        <a:pt x="0" y="291113"/>
                      </a:lnTo>
                      <a:close/>
                    </a:path>
                  </a:pathLst>
                </a:custGeom>
                <a:noFill/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" name="Forme libre : forme 39">
                  <a:extLst>
                    <a:ext uri="{FF2B5EF4-FFF2-40B4-BE49-F238E27FC236}">
                      <a16:creationId xmlns:a16="http://schemas.microsoft.com/office/drawing/2014/main" id="{0DA35D01-F481-EDAE-2DAD-786C9BB63BBD}"/>
                    </a:ext>
                  </a:extLst>
                </p:cNvPr>
                <p:cNvSpPr/>
                <p:nvPr/>
              </p:nvSpPr>
              <p:spPr>
                <a:xfrm flipV="1">
                  <a:off x="3817229" y="2427707"/>
                  <a:ext cx="164153" cy="176786"/>
                </a:xfrm>
                <a:custGeom>
                  <a:avLst/>
                  <a:gdLst>
                    <a:gd name="connsiteX0" fmla="*/ -343 w 164153"/>
                    <a:gd name="connsiteY0" fmla="*/ 71603 h 176786"/>
                    <a:gd name="connsiteX1" fmla="*/ 86651 w 164153"/>
                    <a:gd name="connsiteY1" fmla="*/ 176443 h 176786"/>
                    <a:gd name="connsiteX2" fmla="*/ 163811 w 164153"/>
                    <a:gd name="connsiteY2" fmla="*/ 104509 h 176786"/>
                    <a:gd name="connsiteX3" fmla="*/ 76764 w 164153"/>
                    <a:gd name="connsiteY3" fmla="*/ -344 h 176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153" h="176786">
                      <a:moveTo>
                        <a:pt x="-343" y="71603"/>
                      </a:moveTo>
                      <a:lnTo>
                        <a:pt x="86651" y="176443"/>
                      </a:lnTo>
                      <a:lnTo>
                        <a:pt x="163811" y="104509"/>
                      </a:lnTo>
                      <a:lnTo>
                        <a:pt x="76764" y="-3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" name="Forme libre : forme 40">
                  <a:extLst>
                    <a:ext uri="{FF2B5EF4-FFF2-40B4-BE49-F238E27FC236}">
                      <a16:creationId xmlns:a16="http://schemas.microsoft.com/office/drawing/2014/main" id="{CFAD5FDC-B33B-76DF-BFD1-226504773C31}"/>
                    </a:ext>
                  </a:extLst>
                </p:cNvPr>
                <p:cNvSpPr/>
                <p:nvPr/>
              </p:nvSpPr>
              <p:spPr>
                <a:xfrm flipV="1">
                  <a:off x="3560869" y="2719545"/>
                  <a:ext cx="22052" cy="653618"/>
                </a:xfrm>
                <a:custGeom>
                  <a:avLst/>
                  <a:gdLst>
                    <a:gd name="connsiteX0" fmla="*/ -327 w 22052"/>
                    <a:gd name="connsiteY0" fmla="*/ -289 h 653618"/>
                    <a:gd name="connsiteX1" fmla="*/ 21726 w 22052"/>
                    <a:gd name="connsiteY1" fmla="*/ -289 h 653618"/>
                    <a:gd name="connsiteX2" fmla="*/ 21726 w 22052"/>
                    <a:gd name="connsiteY2" fmla="*/ 653329 h 653618"/>
                    <a:gd name="connsiteX3" fmla="*/ -327 w 22052"/>
                    <a:gd name="connsiteY3" fmla="*/ 653329 h 653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52" h="653618">
                      <a:moveTo>
                        <a:pt x="-327" y="-289"/>
                      </a:moveTo>
                      <a:lnTo>
                        <a:pt x="21726" y="-289"/>
                      </a:lnTo>
                      <a:lnTo>
                        <a:pt x="21726" y="653329"/>
                      </a:lnTo>
                      <a:lnTo>
                        <a:pt x="-327" y="653329"/>
                      </a:lnTo>
                      <a:close/>
                    </a:path>
                  </a:pathLst>
                </a:custGeom>
                <a:solidFill>
                  <a:srgbClr val="FFC000">
                    <a:lumMod val="60000"/>
                    <a:lumOff val="40000"/>
                  </a:srgbClr>
                </a:solidFill>
                <a:ln w="13331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" name="Forme libre : forme 41">
                  <a:extLst>
                    <a:ext uri="{FF2B5EF4-FFF2-40B4-BE49-F238E27FC236}">
                      <a16:creationId xmlns:a16="http://schemas.microsoft.com/office/drawing/2014/main" id="{35D9F077-DDE9-0D3B-3846-85D8B5D4F69C}"/>
                    </a:ext>
                  </a:extLst>
                </p:cNvPr>
                <p:cNvSpPr/>
                <p:nvPr/>
              </p:nvSpPr>
              <p:spPr>
                <a:xfrm flipV="1">
                  <a:off x="3572786" y="2679141"/>
                  <a:ext cx="440484" cy="70222"/>
                </a:xfrm>
                <a:custGeom>
                  <a:avLst/>
                  <a:gdLst>
                    <a:gd name="connsiteX0" fmla="*/ -338 w 440484"/>
                    <a:gd name="connsiteY0" fmla="*/ 34801 h 70222"/>
                    <a:gd name="connsiteX1" fmla="*/ 219865 w 440484"/>
                    <a:gd name="connsiteY1" fmla="*/ 69899 h 70222"/>
                    <a:gd name="connsiteX2" fmla="*/ 440147 w 440484"/>
                    <a:gd name="connsiteY2" fmla="*/ 34801 h 70222"/>
                    <a:gd name="connsiteX3" fmla="*/ 219865 w 440484"/>
                    <a:gd name="connsiteY3" fmla="*/ -324 h 70222"/>
                    <a:gd name="connsiteX4" fmla="*/ -338 w 440484"/>
                    <a:gd name="connsiteY4" fmla="*/ 34801 h 70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0484" h="70222">
                      <a:moveTo>
                        <a:pt x="-338" y="34801"/>
                      </a:moveTo>
                      <a:cubicBezTo>
                        <a:pt x="-338" y="54181"/>
                        <a:pt x="98246" y="69899"/>
                        <a:pt x="219865" y="69899"/>
                      </a:cubicBezTo>
                      <a:cubicBezTo>
                        <a:pt x="341537" y="69899"/>
                        <a:pt x="440147" y="54181"/>
                        <a:pt x="440147" y="34801"/>
                      </a:cubicBezTo>
                      <a:cubicBezTo>
                        <a:pt x="440147" y="15381"/>
                        <a:pt x="341537" y="-324"/>
                        <a:pt x="219865" y="-324"/>
                      </a:cubicBezTo>
                      <a:cubicBezTo>
                        <a:pt x="98246" y="-324"/>
                        <a:pt x="-338" y="15381"/>
                        <a:pt x="-338" y="34801"/>
                      </a:cubicBez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" name="Forme libre : forme 42">
                  <a:extLst>
                    <a:ext uri="{FF2B5EF4-FFF2-40B4-BE49-F238E27FC236}">
                      <a16:creationId xmlns:a16="http://schemas.microsoft.com/office/drawing/2014/main" id="{2A9F6F0F-5BED-C81B-C0F9-2D0A24ACD3B1}"/>
                    </a:ext>
                  </a:extLst>
                </p:cNvPr>
                <p:cNvSpPr/>
                <p:nvPr/>
              </p:nvSpPr>
              <p:spPr>
                <a:xfrm flipV="1">
                  <a:off x="3636654" y="2699469"/>
                  <a:ext cx="312683" cy="13353"/>
                </a:xfrm>
                <a:custGeom>
                  <a:avLst/>
                  <a:gdLst>
                    <a:gd name="connsiteX0" fmla="*/ -338 w 312683"/>
                    <a:gd name="connsiteY0" fmla="*/ -324 h 13353"/>
                    <a:gd name="connsiteX1" fmla="*/ 312346 w 312683"/>
                    <a:gd name="connsiteY1" fmla="*/ 4675 h 1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2683" h="13353">
                      <a:moveTo>
                        <a:pt x="-338" y="-324"/>
                      </a:moveTo>
                      <a:cubicBezTo>
                        <a:pt x="37024" y="12213"/>
                        <a:pt x="237675" y="19724"/>
                        <a:pt x="312346" y="4675"/>
                      </a:cubicBezTo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" name="Forme libre : forme 43">
                  <a:extLst>
                    <a:ext uri="{FF2B5EF4-FFF2-40B4-BE49-F238E27FC236}">
                      <a16:creationId xmlns:a16="http://schemas.microsoft.com/office/drawing/2014/main" id="{89BDDA6E-0A43-7192-C4A1-43B00FF7459A}"/>
                    </a:ext>
                  </a:extLst>
                </p:cNvPr>
                <p:cNvSpPr/>
                <p:nvPr/>
              </p:nvSpPr>
              <p:spPr>
                <a:xfrm flipV="1">
                  <a:off x="4001511" y="2716190"/>
                  <a:ext cx="22878" cy="655155"/>
                </a:xfrm>
                <a:custGeom>
                  <a:avLst/>
                  <a:gdLst>
                    <a:gd name="connsiteX0" fmla="*/ -349 w 22878"/>
                    <a:gd name="connsiteY0" fmla="*/ -290 h 655155"/>
                    <a:gd name="connsiteX1" fmla="*/ 22530 w 22878"/>
                    <a:gd name="connsiteY1" fmla="*/ -290 h 655155"/>
                    <a:gd name="connsiteX2" fmla="*/ 21992 w 22878"/>
                    <a:gd name="connsiteY2" fmla="*/ 654866 h 655155"/>
                    <a:gd name="connsiteX3" fmla="*/ -349 w 22878"/>
                    <a:gd name="connsiteY3" fmla="*/ 642556 h 655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78" h="655155">
                      <a:moveTo>
                        <a:pt x="-349" y="-290"/>
                      </a:moveTo>
                      <a:lnTo>
                        <a:pt x="22530" y="-290"/>
                      </a:lnTo>
                      <a:lnTo>
                        <a:pt x="21992" y="654866"/>
                      </a:lnTo>
                      <a:lnTo>
                        <a:pt x="-349" y="642556"/>
                      </a:ln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8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" name="Forme libre : forme 44">
                  <a:extLst>
                    <a:ext uri="{FF2B5EF4-FFF2-40B4-BE49-F238E27FC236}">
                      <a16:creationId xmlns:a16="http://schemas.microsoft.com/office/drawing/2014/main" id="{11EFFA62-F676-9D8B-2F8E-D7ACFE29F403}"/>
                    </a:ext>
                  </a:extLst>
                </p:cNvPr>
                <p:cNvSpPr/>
                <p:nvPr/>
              </p:nvSpPr>
              <p:spPr>
                <a:xfrm>
                  <a:off x="3555443" y="3343204"/>
                  <a:ext cx="475110" cy="90370"/>
                </a:xfrm>
                <a:custGeom>
                  <a:avLst/>
                  <a:gdLst>
                    <a:gd name="connsiteX0" fmla="*/ 0 w 475110"/>
                    <a:gd name="connsiteY0" fmla="*/ 45131 h 90370"/>
                    <a:gd name="connsiteX1" fmla="*/ 237549 w 475110"/>
                    <a:gd name="connsiteY1" fmla="*/ -48 h 90370"/>
                    <a:gd name="connsiteX2" fmla="*/ 475110 w 475110"/>
                    <a:gd name="connsiteY2" fmla="*/ 45131 h 90370"/>
                    <a:gd name="connsiteX3" fmla="*/ 237549 w 475110"/>
                    <a:gd name="connsiteY3" fmla="*/ 90323 h 90370"/>
                    <a:gd name="connsiteX4" fmla="*/ 0 w 475110"/>
                    <a:gd name="connsiteY4" fmla="*/ 45131 h 90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110" h="90370">
                      <a:moveTo>
                        <a:pt x="0" y="45131"/>
                      </a:moveTo>
                      <a:cubicBezTo>
                        <a:pt x="0" y="20196"/>
                        <a:pt x="106354" y="-48"/>
                        <a:pt x="237549" y="-48"/>
                      </a:cubicBezTo>
                      <a:cubicBezTo>
                        <a:pt x="368756" y="-48"/>
                        <a:pt x="475110" y="20196"/>
                        <a:pt x="475110" y="45131"/>
                      </a:cubicBezTo>
                      <a:cubicBezTo>
                        <a:pt x="475110" y="70119"/>
                        <a:pt x="368756" y="90323"/>
                        <a:pt x="237549" y="90323"/>
                      </a:cubicBezTo>
                      <a:cubicBezTo>
                        <a:pt x="106354" y="90323"/>
                        <a:pt x="0" y="70119"/>
                        <a:pt x="0" y="45131"/>
                      </a:cubicBez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136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" name="Forme libre : forme 45">
                  <a:extLst>
                    <a:ext uri="{FF2B5EF4-FFF2-40B4-BE49-F238E27FC236}">
                      <a16:creationId xmlns:a16="http://schemas.microsoft.com/office/drawing/2014/main" id="{DE6513E1-276B-1FE2-6A79-37C19527076C}"/>
                    </a:ext>
                  </a:extLst>
                </p:cNvPr>
                <p:cNvSpPr/>
                <p:nvPr/>
              </p:nvSpPr>
              <p:spPr>
                <a:xfrm>
                  <a:off x="3567035" y="2679143"/>
                  <a:ext cx="451340" cy="72110"/>
                </a:xfrm>
                <a:custGeom>
                  <a:avLst/>
                  <a:gdLst>
                    <a:gd name="connsiteX0" fmla="*/ 0 w 451340"/>
                    <a:gd name="connsiteY0" fmla="*/ 36066 h 72110"/>
                    <a:gd name="connsiteX1" fmla="*/ 225664 w 451340"/>
                    <a:gd name="connsiteY1" fmla="*/ -16 h 72110"/>
                    <a:gd name="connsiteX2" fmla="*/ 451341 w 451340"/>
                    <a:gd name="connsiteY2" fmla="*/ 36066 h 72110"/>
                    <a:gd name="connsiteX3" fmla="*/ 225664 w 451340"/>
                    <a:gd name="connsiteY3" fmla="*/ 72095 h 72110"/>
                    <a:gd name="connsiteX4" fmla="*/ 0 w 451340"/>
                    <a:gd name="connsiteY4" fmla="*/ 36066 h 7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1340" h="72110">
                      <a:moveTo>
                        <a:pt x="0" y="36066"/>
                      </a:moveTo>
                      <a:cubicBezTo>
                        <a:pt x="0" y="16126"/>
                        <a:pt x="101072" y="-16"/>
                        <a:pt x="225664" y="-16"/>
                      </a:cubicBezTo>
                      <a:cubicBezTo>
                        <a:pt x="350308" y="-16"/>
                        <a:pt x="451341" y="16126"/>
                        <a:pt x="451341" y="36066"/>
                      </a:cubicBezTo>
                      <a:cubicBezTo>
                        <a:pt x="451341" y="55953"/>
                        <a:pt x="350308" y="72095"/>
                        <a:pt x="225664" y="72095"/>
                      </a:cubicBezTo>
                      <a:cubicBezTo>
                        <a:pt x="101072" y="72095"/>
                        <a:pt x="0" y="55953"/>
                        <a:pt x="0" y="36066"/>
                      </a:cubicBezTo>
                      <a:close/>
                    </a:path>
                  </a:pathLst>
                </a:custGeom>
                <a:noFill/>
                <a:ln w="1312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" name="Forme libre : forme 46">
                  <a:extLst>
                    <a:ext uri="{FF2B5EF4-FFF2-40B4-BE49-F238E27FC236}">
                      <a16:creationId xmlns:a16="http://schemas.microsoft.com/office/drawing/2014/main" id="{F63F46DE-B49A-C044-6E8A-397EA792CE1F}"/>
                    </a:ext>
                  </a:extLst>
                </p:cNvPr>
                <p:cNvSpPr/>
                <p:nvPr/>
              </p:nvSpPr>
              <p:spPr>
                <a:xfrm flipV="1">
                  <a:off x="3606193" y="2441447"/>
                  <a:ext cx="129882" cy="134150"/>
                </a:xfrm>
                <a:custGeom>
                  <a:avLst/>
                  <a:gdLst>
                    <a:gd name="connsiteX0" fmla="*/ -332 w 129882"/>
                    <a:gd name="connsiteY0" fmla="*/ 76534 h 134150"/>
                    <a:gd name="connsiteX1" fmla="*/ 58009 w 129882"/>
                    <a:gd name="connsiteY1" fmla="*/ 133806 h 134150"/>
                    <a:gd name="connsiteX2" fmla="*/ 129550 w 129882"/>
                    <a:gd name="connsiteY2" fmla="*/ 56874 h 134150"/>
                    <a:gd name="connsiteX3" fmla="*/ 71196 w 129882"/>
                    <a:gd name="connsiteY3" fmla="*/ -345 h 13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882" h="134150">
                      <a:moveTo>
                        <a:pt x="-332" y="76534"/>
                      </a:moveTo>
                      <a:lnTo>
                        <a:pt x="58009" y="133806"/>
                      </a:lnTo>
                      <a:lnTo>
                        <a:pt x="129550" y="56874"/>
                      </a:lnTo>
                      <a:lnTo>
                        <a:pt x="71196" y="-3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" name="Forme libre : forme 47">
                  <a:extLst>
                    <a:ext uri="{FF2B5EF4-FFF2-40B4-BE49-F238E27FC236}">
                      <a16:creationId xmlns:a16="http://schemas.microsoft.com/office/drawing/2014/main" id="{A739FD9B-3FA4-518D-7841-C0CF032F997D}"/>
                    </a:ext>
                  </a:extLst>
                </p:cNvPr>
                <p:cNvSpPr/>
                <p:nvPr/>
              </p:nvSpPr>
              <p:spPr>
                <a:xfrm flipV="1">
                  <a:off x="3610449" y="2508850"/>
                  <a:ext cx="359226" cy="106350"/>
                </a:xfrm>
                <a:custGeom>
                  <a:avLst/>
                  <a:gdLst>
                    <a:gd name="connsiteX0" fmla="*/ -338 w 359226"/>
                    <a:gd name="connsiteY0" fmla="*/ -339 h 106350"/>
                    <a:gd name="connsiteX1" fmla="*/ 358888 w 359226"/>
                    <a:gd name="connsiteY1" fmla="*/ -339 h 106350"/>
                    <a:gd name="connsiteX2" fmla="*/ 358888 w 359226"/>
                    <a:gd name="connsiteY2" fmla="*/ 106011 h 106350"/>
                    <a:gd name="connsiteX3" fmla="*/ -338 w 359226"/>
                    <a:gd name="connsiteY3" fmla="*/ 106011 h 106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9226" h="106350">
                      <a:moveTo>
                        <a:pt x="-338" y="-339"/>
                      </a:moveTo>
                      <a:lnTo>
                        <a:pt x="358888" y="-339"/>
                      </a:lnTo>
                      <a:lnTo>
                        <a:pt x="358888" y="106011"/>
                      </a:lnTo>
                      <a:lnTo>
                        <a:pt x="-338" y="1060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" name="Forme libre : forme 48">
                  <a:extLst>
                    <a:ext uri="{FF2B5EF4-FFF2-40B4-BE49-F238E27FC236}">
                      <a16:creationId xmlns:a16="http://schemas.microsoft.com/office/drawing/2014/main" id="{D60CB5EA-06C2-8021-B348-DF184EEC29D5}"/>
                    </a:ext>
                  </a:extLst>
                </p:cNvPr>
                <p:cNvSpPr/>
                <p:nvPr/>
              </p:nvSpPr>
              <p:spPr>
                <a:xfrm flipV="1">
                  <a:off x="3650234" y="2494856"/>
                  <a:ext cx="286990" cy="49145"/>
                </a:xfrm>
                <a:custGeom>
                  <a:avLst/>
                  <a:gdLst>
                    <a:gd name="connsiteX0" fmla="*/ 286653 w 286990"/>
                    <a:gd name="connsiteY0" fmla="*/ 48802 h 49145"/>
                    <a:gd name="connsiteX1" fmla="*/ 143138 w 286990"/>
                    <a:gd name="connsiteY1" fmla="*/ 12420 h 49145"/>
                    <a:gd name="connsiteX2" fmla="*/ -338 w 286990"/>
                    <a:gd name="connsiteY2" fmla="*/ 48802 h 49145"/>
                    <a:gd name="connsiteX3" fmla="*/ 143138 w 286990"/>
                    <a:gd name="connsiteY3" fmla="*/ -344 h 49145"/>
                    <a:gd name="connsiteX4" fmla="*/ 286653 w 286990"/>
                    <a:gd name="connsiteY4" fmla="*/ 48802 h 49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990" h="49145">
                      <a:moveTo>
                        <a:pt x="286653" y="48802"/>
                      </a:moveTo>
                      <a:cubicBezTo>
                        <a:pt x="269929" y="17874"/>
                        <a:pt x="208236" y="12420"/>
                        <a:pt x="143138" y="12420"/>
                      </a:cubicBezTo>
                      <a:cubicBezTo>
                        <a:pt x="79768" y="12420"/>
                        <a:pt x="9706" y="26989"/>
                        <a:pt x="-338" y="48802"/>
                      </a:cubicBezTo>
                      <a:cubicBezTo>
                        <a:pt x="26390" y="23340"/>
                        <a:pt x="61408" y="-344"/>
                        <a:pt x="143138" y="-344"/>
                      </a:cubicBezTo>
                      <a:cubicBezTo>
                        <a:pt x="224907" y="-344"/>
                        <a:pt x="263290" y="14238"/>
                        <a:pt x="286653" y="48802"/>
                      </a:cubicBezTo>
                      <a:close/>
                    </a:path>
                  </a:pathLst>
                </a:custGeom>
                <a:solidFill>
                  <a:srgbClr val="B0E2ED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" name="Forme libre : forme 49">
                  <a:extLst>
                    <a:ext uri="{FF2B5EF4-FFF2-40B4-BE49-F238E27FC236}">
                      <a16:creationId xmlns:a16="http://schemas.microsoft.com/office/drawing/2014/main" id="{9A30F5F2-FB68-4D18-B640-20D02626F603}"/>
                    </a:ext>
                  </a:extLst>
                </p:cNvPr>
                <p:cNvSpPr/>
                <p:nvPr/>
              </p:nvSpPr>
              <p:spPr>
                <a:xfrm flipV="1">
                  <a:off x="3650234" y="2494856"/>
                  <a:ext cx="286990" cy="23162"/>
                </a:xfrm>
                <a:custGeom>
                  <a:avLst/>
                  <a:gdLst>
                    <a:gd name="connsiteX0" fmla="*/ 286653 w 286990"/>
                    <a:gd name="connsiteY0" fmla="*/ 22818 h 23162"/>
                    <a:gd name="connsiteX1" fmla="*/ 143138 w 286990"/>
                    <a:gd name="connsiteY1" fmla="*/ -345 h 23162"/>
                    <a:gd name="connsiteX2" fmla="*/ -338 w 286990"/>
                    <a:gd name="connsiteY2" fmla="*/ 22818 h 23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86990" h="23162">
                      <a:moveTo>
                        <a:pt x="286653" y="22818"/>
                      </a:moveTo>
                      <a:cubicBezTo>
                        <a:pt x="286653" y="10321"/>
                        <a:pt x="221567" y="-345"/>
                        <a:pt x="143138" y="-345"/>
                      </a:cubicBezTo>
                      <a:cubicBezTo>
                        <a:pt x="64760" y="-345"/>
                        <a:pt x="-338" y="10321"/>
                        <a:pt x="-338" y="22818"/>
                      </a:cubicBezTo>
                    </a:path>
                  </a:pathLst>
                </a:custGeom>
                <a:solidFill>
                  <a:srgbClr val="D9F1F7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" name="Forme libre : forme 50">
                  <a:extLst>
                    <a:ext uri="{FF2B5EF4-FFF2-40B4-BE49-F238E27FC236}">
                      <a16:creationId xmlns:a16="http://schemas.microsoft.com/office/drawing/2014/main" id="{6E909404-573C-A7E8-0855-29BD53FBF4B6}"/>
                    </a:ext>
                  </a:extLst>
                </p:cNvPr>
                <p:cNvSpPr/>
                <p:nvPr/>
              </p:nvSpPr>
              <p:spPr>
                <a:xfrm flipV="1">
                  <a:off x="3650234" y="2494856"/>
                  <a:ext cx="286990" cy="36180"/>
                </a:xfrm>
                <a:custGeom>
                  <a:avLst/>
                  <a:gdLst>
                    <a:gd name="connsiteX0" fmla="*/ 286653 w 286990"/>
                    <a:gd name="connsiteY0" fmla="*/ 35836 h 36180"/>
                    <a:gd name="connsiteX1" fmla="*/ 143138 w 286990"/>
                    <a:gd name="connsiteY1" fmla="*/ 12366 h 36180"/>
                    <a:gd name="connsiteX2" fmla="*/ -338 w 286990"/>
                    <a:gd name="connsiteY2" fmla="*/ 35836 h 36180"/>
                    <a:gd name="connsiteX3" fmla="*/ 143138 w 286990"/>
                    <a:gd name="connsiteY3" fmla="*/ -344 h 36180"/>
                    <a:gd name="connsiteX4" fmla="*/ 286653 w 286990"/>
                    <a:gd name="connsiteY4" fmla="*/ 35836 h 36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990" h="36180">
                      <a:moveTo>
                        <a:pt x="286653" y="35836"/>
                      </a:moveTo>
                      <a:cubicBezTo>
                        <a:pt x="286653" y="23179"/>
                        <a:pt x="221567" y="12366"/>
                        <a:pt x="143138" y="12366"/>
                      </a:cubicBezTo>
                      <a:cubicBezTo>
                        <a:pt x="64760" y="12366"/>
                        <a:pt x="-338" y="23179"/>
                        <a:pt x="-338" y="35836"/>
                      </a:cubicBezTo>
                      <a:cubicBezTo>
                        <a:pt x="9706" y="14117"/>
                        <a:pt x="79768" y="-344"/>
                        <a:pt x="143138" y="-344"/>
                      </a:cubicBezTo>
                      <a:cubicBezTo>
                        <a:pt x="208236" y="-344"/>
                        <a:pt x="269929" y="5122"/>
                        <a:pt x="286653" y="358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" name="Forme libre : forme 51">
                  <a:extLst>
                    <a:ext uri="{FF2B5EF4-FFF2-40B4-BE49-F238E27FC236}">
                      <a16:creationId xmlns:a16="http://schemas.microsoft.com/office/drawing/2014/main" id="{68BF6F1D-EDA6-8D7C-DB35-584516A71022}"/>
                    </a:ext>
                  </a:extLst>
                </p:cNvPr>
                <p:cNvSpPr/>
                <p:nvPr/>
              </p:nvSpPr>
              <p:spPr>
                <a:xfrm flipV="1">
                  <a:off x="3556194" y="2363619"/>
                  <a:ext cx="475070" cy="90365"/>
                </a:xfrm>
                <a:custGeom>
                  <a:avLst/>
                  <a:gdLst>
                    <a:gd name="connsiteX0" fmla="*/ -338 w 475070"/>
                    <a:gd name="connsiteY0" fmla="*/ 44821 h 90365"/>
                    <a:gd name="connsiteX1" fmla="*/ 237178 w 475070"/>
                    <a:gd name="connsiteY1" fmla="*/ 90010 h 90365"/>
                    <a:gd name="connsiteX2" fmla="*/ 474732 w 475070"/>
                    <a:gd name="connsiteY2" fmla="*/ 44821 h 90365"/>
                    <a:gd name="connsiteX3" fmla="*/ 237178 w 475070"/>
                    <a:gd name="connsiteY3" fmla="*/ -355 h 90365"/>
                    <a:gd name="connsiteX4" fmla="*/ -338 w 475070"/>
                    <a:gd name="connsiteY4" fmla="*/ 44821 h 90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070" h="90365">
                      <a:moveTo>
                        <a:pt x="-338" y="44821"/>
                      </a:moveTo>
                      <a:cubicBezTo>
                        <a:pt x="-338" y="69814"/>
                        <a:pt x="105986" y="90010"/>
                        <a:pt x="237178" y="90010"/>
                      </a:cubicBezTo>
                      <a:cubicBezTo>
                        <a:pt x="368369" y="90010"/>
                        <a:pt x="474732" y="69814"/>
                        <a:pt x="474732" y="44821"/>
                      </a:cubicBezTo>
                      <a:cubicBezTo>
                        <a:pt x="474732" y="19881"/>
                        <a:pt x="368369" y="-355"/>
                        <a:pt x="237178" y="-355"/>
                      </a:cubicBezTo>
                      <a:cubicBezTo>
                        <a:pt x="105986" y="-355"/>
                        <a:pt x="-338" y="19881"/>
                        <a:pt x="-338" y="44821"/>
                      </a:cubicBezTo>
                      <a:close/>
                    </a:path>
                  </a:pathLst>
                </a:custGeom>
                <a:solidFill>
                  <a:srgbClr val="0254A9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" name="Forme libre : forme 52">
                  <a:extLst>
                    <a:ext uri="{FF2B5EF4-FFF2-40B4-BE49-F238E27FC236}">
                      <a16:creationId xmlns:a16="http://schemas.microsoft.com/office/drawing/2014/main" id="{366E1B50-D2B3-A9EE-07C2-0D9DDEC92898}"/>
                    </a:ext>
                  </a:extLst>
                </p:cNvPr>
                <p:cNvSpPr/>
                <p:nvPr/>
              </p:nvSpPr>
              <p:spPr>
                <a:xfrm flipV="1">
                  <a:off x="3555644" y="2205664"/>
                  <a:ext cx="476169" cy="200831"/>
                </a:xfrm>
                <a:custGeom>
                  <a:avLst/>
                  <a:gdLst>
                    <a:gd name="connsiteX0" fmla="*/ -338 w 476169"/>
                    <a:gd name="connsiteY0" fmla="*/ -365 h 200831"/>
                    <a:gd name="connsiteX1" fmla="*/ 475832 w 476169"/>
                    <a:gd name="connsiteY1" fmla="*/ -365 h 200831"/>
                    <a:gd name="connsiteX2" fmla="*/ 475832 w 476169"/>
                    <a:gd name="connsiteY2" fmla="*/ 200466 h 200831"/>
                    <a:gd name="connsiteX3" fmla="*/ -338 w 476169"/>
                    <a:gd name="connsiteY3" fmla="*/ 200466 h 20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169" h="200831">
                      <a:moveTo>
                        <a:pt x="-338" y="-365"/>
                      </a:moveTo>
                      <a:lnTo>
                        <a:pt x="475832" y="-365"/>
                      </a:lnTo>
                      <a:lnTo>
                        <a:pt x="475832" y="200466"/>
                      </a:lnTo>
                      <a:lnTo>
                        <a:pt x="-338" y="200466"/>
                      </a:lnTo>
                      <a:close/>
                    </a:path>
                  </a:pathLst>
                </a:custGeom>
                <a:solidFill>
                  <a:srgbClr val="0254A9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" name="Forme libre : forme 53">
                  <a:extLst>
                    <a:ext uri="{FF2B5EF4-FFF2-40B4-BE49-F238E27FC236}">
                      <a16:creationId xmlns:a16="http://schemas.microsoft.com/office/drawing/2014/main" id="{004391FA-A510-3228-C4FC-351885FC380B}"/>
                    </a:ext>
                  </a:extLst>
                </p:cNvPr>
                <p:cNvSpPr/>
                <p:nvPr/>
              </p:nvSpPr>
              <p:spPr>
                <a:xfrm>
                  <a:off x="3555638" y="2205667"/>
                  <a:ext cx="476174" cy="200837"/>
                </a:xfrm>
                <a:custGeom>
                  <a:avLst/>
                  <a:gdLst>
                    <a:gd name="connsiteX0" fmla="*/ 0 w 476174"/>
                    <a:gd name="connsiteY0" fmla="*/ 3 h 200837"/>
                    <a:gd name="connsiteX1" fmla="*/ 476174 w 476174"/>
                    <a:gd name="connsiteY1" fmla="*/ 3 h 200837"/>
                    <a:gd name="connsiteX2" fmla="*/ 476174 w 476174"/>
                    <a:gd name="connsiteY2" fmla="*/ 200841 h 200837"/>
                    <a:gd name="connsiteX3" fmla="*/ 0 w 476174"/>
                    <a:gd name="connsiteY3" fmla="*/ 200841 h 200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174" h="200837">
                      <a:moveTo>
                        <a:pt x="0" y="3"/>
                      </a:moveTo>
                      <a:lnTo>
                        <a:pt x="476174" y="3"/>
                      </a:lnTo>
                      <a:lnTo>
                        <a:pt x="476174" y="200841"/>
                      </a:lnTo>
                      <a:lnTo>
                        <a:pt x="0" y="200841"/>
                      </a:lnTo>
                      <a:close/>
                    </a:path>
                  </a:pathLst>
                </a:custGeom>
                <a:noFill/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" name="Forme libre : forme 54">
                  <a:extLst>
                    <a:ext uri="{FF2B5EF4-FFF2-40B4-BE49-F238E27FC236}">
                      <a16:creationId xmlns:a16="http://schemas.microsoft.com/office/drawing/2014/main" id="{111030A7-9CB9-4C16-542F-6B2981C4D474}"/>
                    </a:ext>
                  </a:extLst>
                </p:cNvPr>
                <p:cNvSpPr/>
                <p:nvPr/>
              </p:nvSpPr>
              <p:spPr>
                <a:xfrm>
                  <a:off x="3556196" y="2153772"/>
                  <a:ext cx="475071" cy="90423"/>
                </a:xfrm>
                <a:custGeom>
                  <a:avLst/>
                  <a:gdLst>
                    <a:gd name="connsiteX0" fmla="*/ 0 w 475071"/>
                    <a:gd name="connsiteY0" fmla="*/ 45187 h 90423"/>
                    <a:gd name="connsiteX1" fmla="*/ 237510 w 475071"/>
                    <a:gd name="connsiteY1" fmla="*/ 8 h 90423"/>
                    <a:gd name="connsiteX2" fmla="*/ 475071 w 475071"/>
                    <a:gd name="connsiteY2" fmla="*/ 45187 h 90423"/>
                    <a:gd name="connsiteX3" fmla="*/ 237510 w 475071"/>
                    <a:gd name="connsiteY3" fmla="*/ 90432 h 90423"/>
                    <a:gd name="connsiteX4" fmla="*/ 0 w 475071"/>
                    <a:gd name="connsiteY4" fmla="*/ 45187 h 90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071" h="90423">
                      <a:moveTo>
                        <a:pt x="0" y="45187"/>
                      </a:moveTo>
                      <a:cubicBezTo>
                        <a:pt x="0" y="20252"/>
                        <a:pt x="106315" y="8"/>
                        <a:pt x="237510" y="8"/>
                      </a:cubicBezTo>
                      <a:cubicBezTo>
                        <a:pt x="368704" y="8"/>
                        <a:pt x="475071" y="20252"/>
                        <a:pt x="475071" y="45187"/>
                      </a:cubicBezTo>
                      <a:cubicBezTo>
                        <a:pt x="475071" y="70175"/>
                        <a:pt x="368704" y="90432"/>
                        <a:pt x="237510" y="90432"/>
                      </a:cubicBezTo>
                      <a:cubicBezTo>
                        <a:pt x="106315" y="90432"/>
                        <a:pt x="0" y="70175"/>
                        <a:pt x="0" y="45187"/>
                      </a:cubicBezTo>
                      <a:close/>
                    </a:path>
                  </a:pathLst>
                </a:custGeom>
                <a:solidFill>
                  <a:srgbClr val="0254A9"/>
                </a:solidFill>
                <a:ln w="13136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" name="Forme libre : forme 55">
                  <a:extLst>
                    <a:ext uri="{FF2B5EF4-FFF2-40B4-BE49-F238E27FC236}">
                      <a16:creationId xmlns:a16="http://schemas.microsoft.com/office/drawing/2014/main" id="{FA62CF04-4882-929A-8D54-4C9B6A42EEE4}"/>
                    </a:ext>
                  </a:extLst>
                </p:cNvPr>
                <p:cNvSpPr/>
                <p:nvPr/>
              </p:nvSpPr>
              <p:spPr>
                <a:xfrm>
                  <a:off x="3556196" y="2362477"/>
                  <a:ext cx="476433" cy="90365"/>
                </a:xfrm>
                <a:custGeom>
                  <a:avLst/>
                  <a:gdLst>
                    <a:gd name="connsiteX0" fmla="*/ 0 w 476433"/>
                    <a:gd name="connsiteY0" fmla="*/ 45175 h 90365"/>
                    <a:gd name="connsiteX1" fmla="*/ 238223 w 476433"/>
                    <a:gd name="connsiteY1" fmla="*/ -2 h 90365"/>
                    <a:gd name="connsiteX2" fmla="*/ 476434 w 476433"/>
                    <a:gd name="connsiteY2" fmla="*/ 45175 h 90365"/>
                    <a:gd name="connsiteX3" fmla="*/ 238223 w 476433"/>
                    <a:gd name="connsiteY3" fmla="*/ 90364 h 90365"/>
                    <a:gd name="connsiteX4" fmla="*/ 0 w 476433"/>
                    <a:gd name="connsiteY4" fmla="*/ 45175 h 90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433" h="90365">
                      <a:moveTo>
                        <a:pt x="0" y="45175"/>
                      </a:moveTo>
                      <a:cubicBezTo>
                        <a:pt x="0" y="20248"/>
                        <a:pt x="106666" y="-2"/>
                        <a:pt x="238223" y="-2"/>
                      </a:cubicBezTo>
                      <a:cubicBezTo>
                        <a:pt x="369781" y="-2"/>
                        <a:pt x="476434" y="20248"/>
                        <a:pt x="476434" y="45175"/>
                      </a:cubicBezTo>
                      <a:cubicBezTo>
                        <a:pt x="476434" y="70168"/>
                        <a:pt x="369781" y="90364"/>
                        <a:pt x="238223" y="90364"/>
                      </a:cubicBezTo>
                      <a:cubicBezTo>
                        <a:pt x="106666" y="90364"/>
                        <a:pt x="0" y="70168"/>
                        <a:pt x="0" y="45175"/>
                      </a:cubicBezTo>
                      <a:close/>
                    </a:path>
                  </a:pathLst>
                </a:custGeom>
                <a:noFill/>
                <a:ln w="13153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" name="Forme libre : forme 56">
                  <a:extLst>
                    <a:ext uri="{FF2B5EF4-FFF2-40B4-BE49-F238E27FC236}">
                      <a16:creationId xmlns:a16="http://schemas.microsoft.com/office/drawing/2014/main" id="{174AD414-1FFD-9D6A-671F-8DB013CBA8AC}"/>
                    </a:ext>
                  </a:extLst>
                </p:cNvPr>
                <p:cNvSpPr/>
                <p:nvPr/>
              </p:nvSpPr>
              <p:spPr>
                <a:xfrm flipV="1">
                  <a:off x="3561982" y="2296243"/>
                  <a:ext cx="464868" cy="137162"/>
                </a:xfrm>
                <a:custGeom>
                  <a:avLst/>
                  <a:gdLst>
                    <a:gd name="connsiteX0" fmla="*/ -338 w 464868"/>
                    <a:gd name="connsiteY0" fmla="*/ 21284 h 137162"/>
                    <a:gd name="connsiteX1" fmla="*/ 464530 w 464868"/>
                    <a:gd name="connsiteY1" fmla="*/ 18664 h 137162"/>
                    <a:gd name="connsiteX2" fmla="*/ 464530 w 464868"/>
                    <a:gd name="connsiteY2" fmla="*/ 136803 h 137162"/>
                    <a:gd name="connsiteX3" fmla="*/ -338 w 464868"/>
                    <a:gd name="connsiteY3" fmla="*/ 136803 h 13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868" h="137162">
                      <a:moveTo>
                        <a:pt x="-338" y="21284"/>
                      </a:moveTo>
                      <a:cubicBezTo>
                        <a:pt x="198584" y="-12036"/>
                        <a:pt x="234780" y="-1986"/>
                        <a:pt x="464530" y="18664"/>
                      </a:cubicBezTo>
                      <a:lnTo>
                        <a:pt x="464530" y="136803"/>
                      </a:lnTo>
                      <a:lnTo>
                        <a:pt x="-338" y="136803"/>
                      </a:lnTo>
                      <a:close/>
                    </a:path>
                  </a:pathLst>
                </a:custGeom>
                <a:solidFill>
                  <a:srgbClr val="0254A9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" name="Forme libre : forme 57">
                  <a:extLst>
                    <a:ext uri="{FF2B5EF4-FFF2-40B4-BE49-F238E27FC236}">
                      <a16:creationId xmlns:a16="http://schemas.microsoft.com/office/drawing/2014/main" id="{1558885A-0E8E-19DD-B9DB-997075B01759}"/>
                    </a:ext>
                  </a:extLst>
                </p:cNvPr>
                <p:cNvSpPr/>
                <p:nvPr/>
              </p:nvSpPr>
              <p:spPr>
                <a:xfrm>
                  <a:off x="3667677" y="2172670"/>
                  <a:ext cx="252109" cy="47990"/>
                </a:xfrm>
                <a:custGeom>
                  <a:avLst/>
                  <a:gdLst>
                    <a:gd name="connsiteX0" fmla="*/ 0 w 252109"/>
                    <a:gd name="connsiteY0" fmla="*/ 24010 h 47990"/>
                    <a:gd name="connsiteX1" fmla="*/ 126029 w 252109"/>
                    <a:gd name="connsiteY1" fmla="*/ 8 h 47990"/>
                    <a:gd name="connsiteX2" fmla="*/ 252110 w 252109"/>
                    <a:gd name="connsiteY2" fmla="*/ 24010 h 47990"/>
                    <a:gd name="connsiteX3" fmla="*/ 126029 w 252109"/>
                    <a:gd name="connsiteY3" fmla="*/ 47999 h 47990"/>
                    <a:gd name="connsiteX4" fmla="*/ 0 w 252109"/>
                    <a:gd name="connsiteY4" fmla="*/ 24010 h 4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109" h="47990">
                      <a:moveTo>
                        <a:pt x="0" y="24010"/>
                      </a:moveTo>
                      <a:cubicBezTo>
                        <a:pt x="0" y="10777"/>
                        <a:pt x="56428" y="8"/>
                        <a:pt x="126029" y="8"/>
                      </a:cubicBezTo>
                      <a:cubicBezTo>
                        <a:pt x="195682" y="8"/>
                        <a:pt x="252110" y="10777"/>
                        <a:pt x="252110" y="24010"/>
                      </a:cubicBezTo>
                      <a:cubicBezTo>
                        <a:pt x="252110" y="37284"/>
                        <a:pt x="195682" y="47999"/>
                        <a:pt x="126029" y="47999"/>
                      </a:cubicBezTo>
                      <a:cubicBezTo>
                        <a:pt x="56428" y="47999"/>
                        <a:pt x="0" y="37284"/>
                        <a:pt x="0" y="240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136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" name="Forme libre : forme 58">
                  <a:extLst>
                    <a:ext uri="{FF2B5EF4-FFF2-40B4-BE49-F238E27FC236}">
                      <a16:creationId xmlns:a16="http://schemas.microsoft.com/office/drawing/2014/main" id="{F7506E77-49B8-E226-D8B4-83A767272102}"/>
                    </a:ext>
                  </a:extLst>
                </p:cNvPr>
                <p:cNvSpPr/>
                <p:nvPr/>
              </p:nvSpPr>
              <p:spPr>
                <a:xfrm flipV="1">
                  <a:off x="3627487" y="3296618"/>
                  <a:ext cx="331083" cy="34603"/>
                </a:xfrm>
                <a:custGeom>
                  <a:avLst/>
                  <a:gdLst>
                    <a:gd name="connsiteX0" fmla="*/ -338 w 331083"/>
                    <a:gd name="connsiteY0" fmla="*/ -262 h 34603"/>
                    <a:gd name="connsiteX1" fmla="*/ 330746 w 331083"/>
                    <a:gd name="connsiteY1" fmla="*/ 2745 h 34603"/>
                    <a:gd name="connsiteX2" fmla="*/ -338 w 331083"/>
                    <a:gd name="connsiteY2" fmla="*/ -262 h 34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1083" h="34603">
                      <a:moveTo>
                        <a:pt x="-338" y="-262"/>
                      </a:moveTo>
                      <a:cubicBezTo>
                        <a:pt x="63123" y="11914"/>
                        <a:pt x="233210" y="24050"/>
                        <a:pt x="330746" y="2745"/>
                      </a:cubicBezTo>
                      <a:cubicBezTo>
                        <a:pt x="264993" y="42321"/>
                        <a:pt x="90349" y="48403"/>
                        <a:pt x="-338" y="-2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" name="Forme libre : forme 59">
                  <a:extLst>
                    <a:ext uri="{FF2B5EF4-FFF2-40B4-BE49-F238E27FC236}">
                      <a16:creationId xmlns:a16="http://schemas.microsoft.com/office/drawing/2014/main" id="{0A9BD74F-423C-FDE6-ABE1-D7E014FE615F}"/>
                    </a:ext>
                  </a:extLst>
                </p:cNvPr>
                <p:cNvSpPr/>
                <p:nvPr/>
              </p:nvSpPr>
              <p:spPr>
                <a:xfrm flipV="1">
                  <a:off x="3672038" y="2722820"/>
                  <a:ext cx="35633" cy="36488"/>
                </a:xfrm>
                <a:custGeom>
                  <a:avLst/>
                  <a:gdLst>
                    <a:gd name="connsiteX0" fmla="*/ -333 w 35633"/>
                    <a:gd name="connsiteY0" fmla="*/ 17950 h 36488"/>
                    <a:gd name="connsiteX1" fmla="*/ 17464 w 35633"/>
                    <a:gd name="connsiteY1" fmla="*/ 36167 h 36488"/>
                    <a:gd name="connsiteX2" fmla="*/ 35300 w 35633"/>
                    <a:gd name="connsiteY2" fmla="*/ 17950 h 36488"/>
                    <a:gd name="connsiteX3" fmla="*/ 17464 w 35633"/>
                    <a:gd name="connsiteY3" fmla="*/ -321 h 36488"/>
                    <a:gd name="connsiteX4" fmla="*/ -333 w 35633"/>
                    <a:gd name="connsiteY4" fmla="*/ 17950 h 36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633" h="36488">
                      <a:moveTo>
                        <a:pt x="-333" y="17950"/>
                      </a:moveTo>
                      <a:cubicBezTo>
                        <a:pt x="-333" y="28001"/>
                        <a:pt x="7629" y="36167"/>
                        <a:pt x="17464" y="36167"/>
                      </a:cubicBezTo>
                      <a:cubicBezTo>
                        <a:pt x="27299" y="36167"/>
                        <a:pt x="35300" y="28001"/>
                        <a:pt x="35300" y="17950"/>
                      </a:cubicBezTo>
                      <a:cubicBezTo>
                        <a:pt x="35300" y="7846"/>
                        <a:pt x="27299" y="-321"/>
                        <a:pt x="17464" y="-321"/>
                      </a:cubicBezTo>
                      <a:cubicBezTo>
                        <a:pt x="7629" y="-321"/>
                        <a:pt x="-333" y="7846"/>
                        <a:pt x="-333" y="179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" name="Forme libre : forme 60">
                  <a:extLst>
                    <a:ext uri="{FF2B5EF4-FFF2-40B4-BE49-F238E27FC236}">
                      <a16:creationId xmlns:a16="http://schemas.microsoft.com/office/drawing/2014/main" id="{FC17AACD-C2D5-03B4-0E8F-ADA480F765F8}"/>
                    </a:ext>
                  </a:extLst>
                </p:cNvPr>
                <p:cNvSpPr/>
                <p:nvPr/>
              </p:nvSpPr>
              <p:spPr>
                <a:xfrm flipV="1">
                  <a:off x="3717859" y="2734261"/>
                  <a:ext cx="25457" cy="27132"/>
                </a:xfrm>
                <a:custGeom>
                  <a:avLst/>
                  <a:gdLst>
                    <a:gd name="connsiteX0" fmla="*/ -335 w 25457"/>
                    <a:gd name="connsiteY0" fmla="*/ 13260 h 27132"/>
                    <a:gd name="connsiteX1" fmla="*/ 12394 w 25457"/>
                    <a:gd name="connsiteY1" fmla="*/ 26812 h 27132"/>
                    <a:gd name="connsiteX2" fmla="*/ 25123 w 25457"/>
                    <a:gd name="connsiteY2" fmla="*/ 13260 h 27132"/>
                    <a:gd name="connsiteX3" fmla="*/ 12394 w 25457"/>
                    <a:gd name="connsiteY3" fmla="*/ -320 h 27132"/>
                    <a:gd name="connsiteX4" fmla="*/ -335 w 25457"/>
                    <a:gd name="connsiteY4" fmla="*/ 13260 h 27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57" h="27132">
                      <a:moveTo>
                        <a:pt x="-335" y="13260"/>
                      </a:moveTo>
                      <a:cubicBezTo>
                        <a:pt x="-335" y="20717"/>
                        <a:pt x="5349" y="26812"/>
                        <a:pt x="12394" y="26812"/>
                      </a:cubicBezTo>
                      <a:cubicBezTo>
                        <a:pt x="19400" y="26812"/>
                        <a:pt x="25123" y="20717"/>
                        <a:pt x="25123" y="13260"/>
                      </a:cubicBezTo>
                      <a:cubicBezTo>
                        <a:pt x="25123" y="5762"/>
                        <a:pt x="19400" y="-320"/>
                        <a:pt x="12394" y="-320"/>
                      </a:cubicBezTo>
                      <a:cubicBezTo>
                        <a:pt x="5349" y="-320"/>
                        <a:pt x="-335" y="5762"/>
                        <a:pt x="-335" y="132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" name="Forme libre : forme 61">
                  <a:extLst>
                    <a:ext uri="{FF2B5EF4-FFF2-40B4-BE49-F238E27FC236}">
                      <a16:creationId xmlns:a16="http://schemas.microsoft.com/office/drawing/2014/main" id="{6F166D71-9577-DF48-D3F5-5B59A921D48B}"/>
                    </a:ext>
                  </a:extLst>
                </p:cNvPr>
                <p:cNvSpPr/>
                <p:nvPr/>
              </p:nvSpPr>
              <p:spPr>
                <a:xfrm flipV="1">
                  <a:off x="3641473" y="2734261"/>
                  <a:ext cx="25457" cy="27132"/>
                </a:xfrm>
                <a:custGeom>
                  <a:avLst/>
                  <a:gdLst>
                    <a:gd name="connsiteX0" fmla="*/ -331 w 25457"/>
                    <a:gd name="connsiteY0" fmla="*/ 13260 h 27132"/>
                    <a:gd name="connsiteX1" fmla="*/ 12384 w 25457"/>
                    <a:gd name="connsiteY1" fmla="*/ 26812 h 27132"/>
                    <a:gd name="connsiteX2" fmla="*/ 25127 w 25457"/>
                    <a:gd name="connsiteY2" fmla="*/ 13260 h 27132"/>
                    <a:gd name="connsiteX3" fmla="*/ 12384 w 25457"/>
                    <a:gd name="connsiteY3" fmla="*/ -320 h 27132"/>
                    <a:gd name="connsiteX4" fmla="*/ -331 w 25457"/>
                    <a:gd name="connsiteY4" fmla="*/ 13260 h 27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57" h="27132">
                      <a:moveTo>
                        <a:pt x="-331" y="13260"/>
                      </a:moveTo>
                      <a:cubicBezTo>
                        <a:pt x="-331" y="20717"/>
                        <a:pt x="5391" y="26812"/>
                        <a:pt x="12384" y="26812"/>
                      </a:cubicBezTo>
                      <a:cubicBezTo>
                        <a:pt x="19443" y="26812"/>
                        <a:pt x="25127" y="20717"/>
                        <a:pt x="25127" y="13260"/>
                      </a:cubicBezTo>
                      <a:cubicBezTo>
                        <a:pt x="25127" y="5762"/>
                        <a:pt x="19443" y="-320"/>
                        <a:pt x="12384" y="-320"/>
                      </a:cubicBezTo>
                      <a:cubicBezTo>
                        <a:pt x="5391" y="-320"/>
                        <a:pt x="-331" y="5762"/>
                        <a:pt x="-331" y="132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  <p:sp>
            <p:nvSpPr>
              <p:cNvPr id="32" name="Forme libre : forme 31">
                <a:extLst>
                  <a:ext uri="{FF2B5EF4-FFF2-40B4-BE49-F238E27FC236}">
                    <a16:creationId xmlns:a16="http://schemas.microsoft.com/office/drawing/2014/main" id="{5BD2B4EB-29D8-F98C-D9B3-579FDD3975B0}"/>
                  </a:ext>
                </a:extLst>
              </p:cNvPr>
              <p:cNvSpPr/>
              <p:nvPr/>
            </p:nvSpPr>
            <p:spPr>
              <a:xfrm>
                <a:off x="3918981" y="2815634"/>
                <a:ext cx="105076" cy="451677"/>
              </a:xfrm>
              <a:custGeom>
                <a:avLst/>
                <a:gdLst>
                  <a:gd name="connsiteX0" fmla="*/ 0 w 105076"/>
                  <a:gd name="connsiteY0" fmla="*/ 30307 h 451677"/>
                  <a:gd name="connsiteX1" fmla="*/ 105076 w 105076"/>
                  <a:gd name="connsiteY1" fmla="*/ 0 h 451677"/>
                  <a:gd name="connsiteX2" fmla="*/ 105076 w 105076"/>
                  <a:gd name="connsiteY2" fmla="*/ 415082 h 451677"/>
                  <a:gd name="connsiteX3" fmla="*/ 0 w 105076"/>
                  <a:gd name="connsiteY3" fmla="*/ 445389 h 45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76" h="451677">
                    <a:moveTo>
                      <a:pt x="0" y="30307"/>
                    </a:moveTo>
                    <a:cubicBezTo>
                      <a:pt x="36912" y="23871"/>
                      <a:pt x="71567" y="17069"/>
                      <a:pt x="105076" y="0"/>
                    </a:cubicBezTo>
                    <a:lnTo>
                      <a:pt x="105076" y="415082"/>
                    </a:lnTo>
                    <a:cubicBezTo>
                      <a:pt x="73634" y="435298"/>
                      <a:pt x="36407" y="439980"/>
                      <a:pt x="0" y="4453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64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pic>
        <p:nvPicPr>
          <p:cNvPr id="843" name="Image 842" descr="Une image contenant diagramme, ligne, Tracé, bougie&#10;&#10;Le contenu généré par l’IA peut être incorrect.">
            <a:extLst>
              <a:ext uri="{FF2B5EF4-FFF2-40B4-BE49-F238E27FC236}">
                <a16:creationId xmlns:a16="http://schemas.microsoft.com/office/drawing/2014/main" id="{385533EE-5E7E-E43C-4B69-AA3DCF0976C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415" y="2227502"/>
            <a:ext cx="1174297" cy="837151"/>
          </a:xfrm>
          <a:prstGeom prst="rect">
            <a:avLst/>
          </a:prstGeom>
        </p:spPr>
      </p:pic>
      <p:graphicFrame>
        <p:nvGraphicFramePr>
          <p:cNvPr id="844" name="Objet 843">
            <a:extLst>
              <a:ext uri="{FF2B5EF4-FFF2-40B4-BE49-F238E27FC236}">
                <a16:creationId xmlns:a16="http://schemas.microsoft.com/office/drawing/2014/main" id="{752E40DF-4477-87C1-8501-D22EA3474D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123900"/>
              </p:ext>
            </p:extLst>
          </p:nvPr>
        </p:nvGraphicFramePr>
        <p:xfrm>
          <a:off x="5149838" y="2751442"/>
          <a:ext cx="2800621" cy="1564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Prism 8" r:id="rId17" imgW="3387530" imgH="1892678" progId="Prism8.Document">
                  <p:embed/>
                </p:oleObj>
              </mc:Choice>
              <mc:Fallback>
                <p:oleObj name="Prism 8" r:id="rId17" imgW="3387530" imgH="1892678" progId="Prism8.Document">
                  <p:embed/>
                  <p:pic>
                    <p:nvPicPr>
                      <p:cNvPr id="1743" name="Objet 1742">
                        <a:extLst>
                          <a:ext uri="{FF2B5EF4-FFF2-40B4-BE49-F238E27FC236}">
                            <a16:creationId xmlns:a16="http://schemas.microsoft.com/office/drawing/2014/main" id="{1224951E-1D2B-B3FC-D951-AC0F2E13BF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49838" y="2751442"/>
                        <a:ext cx="2800621" cy="1564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47" name="Graphic 1244">
            <a:extLst>
              <a:ext uri="{FF2B5EF4-FFF2-40B4-BE49-F238E27FC236}">
                <a16:creationId xmlns:a16="http://schemas.microsoft.com/office/drawing/2014/main" id="{377E5FBB-35D2-3B8C-4824-8E73ACFA25DD}"/>
              </a:ext>
            </a:extLst>
          </p:cNvPr>
          <p:cNvGrpSpPr>
            <a:grpSpLocks noChangeAspect="1"/>
          </p:cNvGrpSpPr>
          <p:nvPr/>
        </p:nvGrpSpPr>
        <p:grpSpPr>
          <a:xfrm>
            <a:off x="3029168" y="5261507"/>
            <a:ext cx="406250" cy="720000"/>
            <a:chOff x="3092552" y="1742460"/>
            <a:chExt cx="954187" cy="1691114"/>
          </a:xfrm>
        </p:grpSpPr>
        <p:grpSp>
          <p:nvGrpSpPr>
            <p:cNvPr id="848" name="Graphic 1244">
              <a:extLst>
                <a:ext uri="{FF2B5EF4-FFF2-40B4-BE49-F238E27FC236}">
                  <a16:creationId xmlns:a16="http://schemas.microsoft.com/office/drawing/2014/main" id="{B8715C47-C252-FF36-80C4-E5629540D7BF}"/>
                </a:ext>
              </a:extLst>
            </p:cNvPr>
            <p:cNvGrpSpPr/>
            <p:nvPr/>
          </p:nvGrpSpPr>
          <p:grpSpPr>
            <a:xfrm>
              <a:off x="3092552" y="1742460"/>
              <a:ext cx="478243" cy="1279801"/>
              <a:chOff x="3092552" y="1742460"/>
              <a:chExt cx="478243" cy="1279801"/>
            </a:xfrm>
          </p:grpSpPr>
          <p:sp>
            <p:nvSpPr>
              <p:cNvPr id="1835" name="Forme libre : forme 1834">
                <a:extLst>
                  <a:ext uri="{FF2B5EF4-FFF2-40B4-BE49-F238E27FC236}">
                    <a16:creationId xmlns:a16="http://schemas.microsoft.com/office/drawing/2014/main" id="{AF46540F-5AE6-2BC3-8B99-8BB0D427CE9D}"/>
                  </a:ext>
                </a:extLst>
              </p:cNvPr>
              <p:cNvSpPr/>
              <p:nvPr/>
            </p:nvSpPr>
            <p:spPr>
              <a:xfrm>
                <a:off x="3093907" y="2033987"/>
                <a:ext cx="474565" cy="345141"/>
              </a:xfrm>
              <a:custGeom>
                <a:avLst/>
                <a:gdLst>
                  <a:gd name="connsiteX0" fmla="*/ -13 w 474565"/>
                  <a:gd name="connsiteY0" fmla="*/ 162553 h 345141"/>
                  <a:gd name="connsiteX1" fmla="*/ 158305 w 474565"/>
                  <a:gd name="connsiteY1" fmla="*/ -23 h 345141"/>
                  <a:gd name="connsiteX2" fmla="*/ 316221 w 474565"/>
                  <a:gd name="connsiteY2" fmla="*/ -23 h 345141"/>
                  <a:gd name="connsiteX3" fmla="*/ 474552 w 474565"/>
                  <a:gd name="connsiteY3" fmla="*/ 162553 h 345141"/>
                  <a:gd name="connsiteX4" fmla="*/ 474552 w 474565"/>
                  <a:gd name="connsiteY4" fmla="*/ 182543 h 345141"/>
                  <a:gd name="connsiteX5" fmla="*/ 316221 w 474565"/>
                  <a:gd name="connsiteY5" fmla="*/ 345119 h 345141"/>
                  <a:gd name="connsiteX6" fmla="*/ 158305 w 474565"/>
                  <a:gd name="connsiteY6" fmla="*/ 345119 h 345141"/>
                  <a:gd name="connsiteX7" fmla="*/ -13 w 474565"/>
                  <a:gd name="connsiteY7" fmla="*/ 182543 h 3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565" h="345141">
                    <a:moveTo>
                      <a:pt x="-13" y="162553"/>
                    </a:moveTo>
                    <a:cubicBezTo>
                      <a:pt x="-13" y="72756"/>
                      <a:pt x="70860" y="-23"/>
                      <a:pt x="158305" y="-23"/>
                    </a:cubicBezTo>
                    <a:lnTo>
                      <a:pt x="316221" y="-23"/>
                    </a:lnTo>
                    <a:cubicBezTo>
                      <a:pt x="403679" y="-23"/>
                      <a:pt x="474552" y="72756"/>
                      <a:pt x="474552" y="162553"/>
                    </a:cubicBezTo>
                    <a:lnTo>
                      <a:pt x="474552" y="182543"/>
                    </a:lnTo>
                    <a:cubicBezTo>
                      <a:pt x="474552" y="272340"/>
                      <a:pt x="403679" y="345119"/>
                      <a:pt x="316221" y="345119"/>
                    </a:cubicBezTo>
                    <a:lnTo>
                      <a:pt x="158305" y="345119"/>
                    </a:lnTo>
                    <a:cubicBezTo>
                      <a:pt x="70860" y="345119"/>
                      <a:pt x="-13" y="272340"/>
                      <a:pt x="-13" y="1825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6" name="Forme libre : forme 1835">
                <a:extLst>
                  <a:ext uri="{FF2B5EF4-FFF2-40B4-BE49-F238E27FC236}">
                    <a16:creationId xmlns:a16="http://schemas.microsoft.com/office/drawing/2014/main" id="{49CD4F32-59B2-DD4A-64F0-F838A2643F1A}"/>
                  </a:ext>
                </a:extLst>
              </p:cNvPr>
              <p:cNvSpPr/>
              <p:nvPr/>
            </p:nvSpPr>
            <p:spPr>
              <a:xfrm flipV="1">
                <a:off x="3092552" y="2203954"/>
                <a:ext cx="475921" cy="771195"/>
              </a:xfrm>
              <a:custGeom>
                <a:avLst/>
                <a:gdLst>
                  <a:gd name="connsiteX0" fmla="*/ -351 w 475921"/>
                  <a:gd name="connsiteY0" fmla="*/ -306 h 771195"/>
                  <a:gd name="connsiteX1" fmla="*/ 475570 w 475921"/>
                  <a:gd name="connsiteY1" fmla="*/ -306 h 771195"/>
                  <a:gd name="connsiteX2" fmla="*/ 475570 w 475921"/>
                  <a:gd name="connsiteY2" fmla="*/ 770890 h 771195"/>
                  <a:gd name="connsiteX3" fmla="*/ -351 w 475921"/>
                  <a:gd name="connsiteY3" fmla="*/ 770890 h 77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921" h="771195">
                    <a:moveTo>
                      <a:pt x="-351" y="-306"/>
                    </a:moveTo>
                    <a:lnTo>
                      <a:pt x="475570" y="-306"/>
                    </a:lnTo>
                    <a:lnTo>
                      <a:pt x="475570" y="770890"/>
                    </a:lnTo>
                    <a:lnTo>
                      <a:pt x="-351" y="770890"/>
                    </a:lnTo>
                    <a:close/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7" name="Forme libre : forme 1836">
                <a:extLst>
                  <a:ext uri="{FF2B5EF4-FFF2-40B4-BE49-F238E27FC236}">
                    <a16:creationId xmlns:a16="http://schemas.microsoft.com/office/drawing/2014/main" id="{0CD53A55-59D3-A2EB-EC65-0EB30B9B0154}"/>
                  </a:ext>
                </a:extLst>
              </p:cNvPr>
              <p:cNvSpPr/>
              <p:nvPr/>
            </p:nvSpPr>
            <p:spPr>
              <a:xfrm>
                <a:off x="3093907" y="2203959"/>
                <a:ext cx="474552" cy="771191"/>
              </a:xfrm>
              <a:custGeom>
                <a:avLst/>
                <a:gdLst>
                  <a:gd name="connsiteX0" fmla="*/ -13 w 474552"/>
                  <a:gd name="connsiteY0" fmla="*/ -41 h 771191"/>
                  <a:gd name="connsiteX1" fmla="*/ 474539 w 474552"/>
                  <a:gd name="connsiteY1" fmla="*/ -41 h 771191"/>
                  <a:gd name="connsiteX2" fmla="*/ 474539 w 474552"/>
                  <a:gd name="connsiteY2" fmla="*/ 771150 h 771191"/>
                  <a:gd name="connsiteX3" fmla="*/ -13 w 474552"/>
                  <a:gd name="connsiteY3" fmla="*/ 771150 h 77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4552" h="771191">
                    <a:moveTo>
                      <a:pt x="-13" y="-41"/>
                    </a:moveTo>
                    <a:lnTo>
                      <a:pt x="474539" y="-41"/>
                    </a:lnTo>
                    <a:lnTo>
                      <a:pt x="474539" y="771150"/>
                    </a:lnTo>
                    <a:lnTo>
                      <a:pt x="-13" y="771150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8" name="Forme libre : forme 1837">
                <a:extLst>
                  <a:ext uri="{FF2B5EF4-FFF2-40B4-BE49-F238E27FC236}">
                    <a16:creationId xmlns:a16="http://schemas.microsoft.com/office/drawing/2014/main" id="{8AEEDC8D-B3CF-641C-A259-92C524A6D7E6}"/>
                  </a:ext>
                </a:extLst>
              </p:cNvPr>
              <p:cNvSpPr/>
              <p:nvPr/>
            </p:nvSpPr>
            <p:spPr>
              <a:xfrm flipV="1">
                <a:off x="3099257" y="2192500"/>
                <a:ext cx="462982" cy="115799"/>
              </a:xfrm>
              <a:custGeom>
                <a:avLst/>
                <a:gdLst>
                  <a:gd name="connsiteX0" fmla="*/ -351 w 462982"/>
                  <a:gd name="connsiteY0" fmla="*/ -340 h 115799"/>
                  <a:gd name="connsiteX1" fmla="*/ 462631 w 462982"/>
                  <a:gd name="connsiteY1" fmla="*/ 3014 h 115799"/>
                  <a:gd name="connsiteX2" fmla="*/ 462592 w 462982"/>
                  <a:gd name="connsiteY2" fmla="*/ 115125 h 115799"/>
                  <a:gd name="connsiteX3" fmla="*/ 1089 w 462982"/>
                  <a:gd name="connsiteY3" fmla="*/ 115459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982" h="115799">
                    <a:moveTo>
                      <a:pt x="-351" y="-340"/>
                    </a:moveTo>
                    <a:lnTo>
                      <a:pt x="462631" y="3014"/>
                    </a:lnTo>
                    <a:lnTo>
                      <a:pt x="462592" y="115125"/>
                    </a:lnTo>
                    <a:lnTo>
                      <a:pt x="1089" y="11545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9" name="Forme libre : forme 1838">
                <a:extLst>
                  <a:ext uri="{FF2B5EF4-FFF2-40B4-BE49-F238E27FC236}">
                    <a16:creationId xmlns:a16="http://schemas.microsoft.com/office/drawing/2014/main" id="{9E399C6F-E4D8-472E-7C12-49910743B5D9}"/>
                  </a:ext>
                </a:extLst>
              </p:cNvPr>
              <p:cNvSpPr/>
              <p:nvPr/>
            </p:nvSpPr>
            <p:spPr>
              <a:xfrm flipV="1">
                <a:off x="3099440" y="2831884"/>
                <a:ext cx="460821" cy="140499"/>
              </a:xfrm>
              <a:custGeom>
                <a:avLst/>
                <a:gdLst>
                  <a:gd name="connsiteX0" fmla="*/ -351 w 460821"/>
                  <a:gd name="connsiteY0" fmla="*/ -273 h 140499"/>
                  <a:gd name="connsiteX1" fmla="*/ 460471 w 460821"/>
                  <a:gd name="connsiteY1" fmla="*/ -273 h 140499"/>
                  <a:gd name="connsiteX2" fmla="*/ 460471 w 460821"/>
                  <a:gd name="connsiteY2" fmla="*/ 140226 h 140499"/>
                  <a:gd name="connsiteX3" fmla="*/ -351 w 460821"/>
                  <a:gd name="connsiteY3" fmla="*/ 140226 h 14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821" h="140499">
                    <a:moveTo>
                      <a:pt x="-351" y="-273"/>
                    </a:moveTo>
                    <a:lnTo>
                      <a:pt x="460471" y="-273"/>
                    </a:lnTo>
                    <a:lnTo>
                      <a:pt x="460471" y="140226"/>
                    </a:lnTo>
                    <a:lnTo>
                      <a:pt x="-351" y="140226"/>
                    </a:lnTo>
                    <a:close/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0" name="Forme libre : forme 1839">
                <a:extLst>
                  <a:ext uri="{FF2B5EF4-FFF2-40B4-BE49-F238E27FC236}">
                    <a16:creationId xmlns:a16="http://schemas.microsoft.com/office/drawing/2014/main" id="{00E1B1EA-B999-ABD2-080C-3EF132D36A17}"/>
                  </a:ext>
                </a:extLst>
              </p:cNvPr>
              <p:cNvSpPr/>
              <p:nvPr/>
            </p:nvSpPr>
            <p:spPr>
              <a:xfrm flipV="1">
                <a:off x="3170812" y="1846211"/>
                <a:ext cx="322112" cy="291116"/>
              </a:xfrm>
              <a:custGeom>
                <a:avLst/>
                <a:gdLst>
                  <a:gd name="connsiteX0" fmla="*/ -351 w 322112"/>
                  <a:gd name="connsiteY0" fmla="*/ -367 h 291116"/>
                  <a:gd name="connsiteX1" fmla="*/ 321762 w 322112"/>
                  <a:gd name="connsiteY1" fmla="*/ -367 h 291116"/>
                  <a:gd name="connsiteX2" fmla="*/ 321762 w 322112"/>
                  <a:gd name="connsiteY2" fmla="*/ 290749 h 291116"/>
                  <a:gd name="connsiteX3" fmla="*/ -351 w 322112"/>
                  <a:gd name="connsiteY3" fmla="*/ 290749 h 29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6">
                    <a:moveTo>
                      <a:pt x="-351" y="-367"/>
                    </a:moveTo>
                    <a:lnTo>
                      <a:pt x="321762" y="-367"/>
                    </a:lnTo>
                    <a:lnTo>
                      <a:pt x="321762" y="290749"/>
                    </a:lnTo>
                    <a:lnTo>
                      <a:pt x="-351" y="29074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1" name="Forme libre : forme 1840">
                <a:extLst>
                  <a:ext uri="{FF2B5EF4-FFF2-40B4-BE49-F238E27FC236}">
                    <a16:creationId xmlns:a16="http://schemas.microsoft.com/office/drawing/2014/main" id="{008B500E-B572-0FA6-A72D-89E977142D08}"/>
                  </a:ext>
                </a:extLst>
              </p:cNvPr>
              <p:cNvSpPr/>
              <p:nvPr/>
            </p:nvSpPr>
            <p:spPr>
              <a:xfrm>
                <a:off x="3170815" y="1846210"/>
                <a:ext cx="322112" cy="291114"/>
              </a:xfrm>
              <a:custGeom>
                <a:avLst/>
                <a:gdLst>
                  <a:gd name="connsiteX0" fmla="*/ -13 w 322112"/>
                  <a:gd name="connsiteY0" fmla="*/ -13 h 291114"/>
                  <a:gd name="connsiteX1" fmla="*/ 322100 w 322112"/>
                  <a:gd name="connsiteY1" fmla="*/ -13 h 291114"/>
                  <a:gd name="connsiteX2" fmla="*/ 322100 w 322112"/>
                  <a:gd name="connsiteY2" fmla="*/ 291101 h 291114"/>
                  <a:gd name="connsiteX3" fmla="*/ -13 w 322112"/>
                  <a:gd name="connsiteY3" fmla="*/ 291101 h 29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4">
                    <a:moveTo>
                      <a:pt x="-13" y="-13"/>
                    </a:moveTo>
                    <a:lnTo>
                      <a:pt x="322100" y="-13"/>
                    </a:lnTo>
                    <a:lnTo>
                      <a:pt x="322100" y="291101"/>
                    </a:lnTo>
                    <a:lnTo>
                      <a:pt x="-13" y="291101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2" name="Forme libre : forme 1841">
                <a:extLst>
                  <a:ext uri="{FF2B5EF4-FFF2-40B4-BE49-F238E27FC236}">
                    <a16:creationId xmlns:a16="http://schemas.microsoft.com/office/drawing/2014/main" id="{E9C74096-CD3B-F0FF-EFBA-3D4E38B09F9E}"/>
                  </a:ext>
                </a:extLst>
              </p:cNvPr>
              <p:cNvSpPr/>
              <p:nvPr/>
            </p:nvSpPr>
            <p:spPr>
              <a:xfrm flipV="1">
                <a:off x="3355395" y="2016395"/>
                <a:ext cx="164153" cy="176786"/>
              </a:xfrm>
              <a:custGeom>
                <a:avLst/>
                <a:gdLst>
                  <a:gd name="connsiteX0" fmla="*/ -356 w 164153"/>
                  <a:gd name="connsiteY0" fmla="*/ 71592 h 176786"/>
                  <a:gd name="connsiteX1" fmla="*/ 86638 w 164153"/>
                  <a:gd name="connsiteY1" fmla="*/ 176431 h 176786"/>
                  <a:gd name="connsiteX2" fmla="*/ 163798 w 164153"/>
                  <a:gd name="connsiteY2" fmla="*/ 104498 h 176786"/>
                  <a:gd name="connsiteX3" fmla="*/ 76751 w 164153"/>
                  <a:gd name="connsiteY3" fmla="*/ -355 h 17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53" h="176786">
                    <a:moveTo>
                      <a:pt x="-356" y="71592"/>
                    </a:moveTo>
                    <a:lnTo>
                      <a:pt x="86638" y="176431"/>
                    </a:lnTo>
                    <a:lnTo>
                      <a:pt x="163798" y="104498"/>
                    </a:lnTo>
                    <a:lnTo>
                      <a:pt x="76751" y="-355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3" name="Forme libre : forme 1842">
                <a:extLst>
                  <a:ext uri="{FF2B5EF4-FFF2-40B4-BE49-F238E27FC236}">
                    <a16:creationId xmlns:a16="http://schemas.microsoft.com/office/drawing/2014/main" id="{7F1E3DAC-7830-BBCC-6507-0704BE29374D}"/>
                  </a:ext>
                </a:extLst>
              </p:cNvPr>
              <p:cNvSpPr/>
              <p:nvPr/>
            </p:nvSpPr>
            <p:spPr>
              <a:xfrm flipV="1">
                <a:off x="3099035" y="2308233"/>
                <a:ext cx="22052" cy="653618"/>
              </a:xfrm>
              <a:custGeom>
                <a:avLst/>
                <a:gdLst>
                  <a:gd name="connsiteX0" fmla="*/ -340 w 22052"/>
                  <a:gd name="connsiteY0" fmla="*/ -301 h 653618"/>
                  <a:gd name="connsiteX1" fmla="*/ 21713 w 22052"/>
                  <a:gd name="connsiteY1" fmla="*/ -301 h 653618"/>
                  <a:gd name="connsiteX2" fmla="*/ 21713 w 22052"/>
                  <a:gd name="connsiteY2" fmla="*/ 653317 h 653618"/>
                  <a:gd name="connsiteX3" fmla="*/ -340 w 22052"/>
                  <a:gd name="connsiteY3" fmla="*/ 653317 h 653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653618">
                    <a:moveTo>
                      <a:pt x="-340" y="-301"/>
                    </a:moveTo>
                    <a:lnTo>
                      <a:pt x="21713" y="-301"/>
                    </a:lnTo>
                    <a:lnTo>
                      <a:pt x="21713" y="653317"/>
                    </a:lnTo>
                    <a:lnTo>
                      <a:pt x="-340" y="653317"/>
                    </a:lnTo>
                    <a:close/>
                  </a:path>
                </a:pathLst>
              </a:custGeom>
              <a:solidFill>
                <a:srgbClr val="FF7C80"/>
              </a:solidFill>
              <a:ln w="1333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4" name="Forme libre : forme 1843">
                <a:extLst>
                  <a:ext uri="{FF2B5EF4-FFF2-40B4-BE49-F238E27FC236}">
                    <a16:creationId xmlns:a16="http://schemas.microsoft.com/office/drawing/2014/main" id="{C4D64BBB-C95B-5083-FF98-520A3842620F}"/>
                  </a:ext>
                </a:extLst>
              </p:cNvPr>
              <p:cNvSpPr/>
              <p:nvPr/>
            </p:nvSpPr>
            <p:spPr>
              <a:xfrm flipV="1">
                <a:off x="3110951" y="2267829"/>
                <a:ext cx="440484" cy="70222"/>
              </a:xfrm>
              <a:custGeom>
                <a:avLst/>
                <a:gdLst>
                  <a:gd name="connsiteX0" fmla="*/ -351 w 440484"/>
                  <a:gd name="connsiteY0" fmla="*/ 34790 h 70222"/>
                  <a:gd name="connsiteX1" fmla="*/ 219852 w 440484"/>
                  <a:gd name="connsiteY1" fmla="*/ 69888 h 70222"/>
                  <a:gd name="connsiteX2" fmla="*/ 440134 w 440484"/>
                  <a:gd name="connsiteY2" fmla="*/ 34790 h 70222"/>
                  <a:gd name="connsiteX3" fmla="*/ 219852 w 440484"/>
                  <a:gd name="connsiteY3" fmla="*/ -335 h 70222"/>
                  <a:gd name="connsiteX4" fmla="*/ -351 w 440484"/>
                  <a:gd name="connsiteY4" fmla="*/ 34790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484" h="70222">
                    <a:moveTo>
                      <a:pt x="-351" y="34790"/>
                    </a:moveTo>
                    <a:cubicBezTo>
                      <a:pt x="-351" y="54170"/>
                      <a:pt x="98233" y="69888"/>
                      <a:pt x="219852" y="69888"/>
                    </a:cubicBezTo>
                    <a:cubicBezTo>
                      <a:pt x="341524" y="69888"/>
                      <a:pt x="440134" y="54170"/>
                      <a:pt x="440134" y="34790"/>
                    </a:cubicBezTo>
                    <a:cubicBezTo>
                      <a:pt x="440134" y="15369"/>
                      <a:pt x="341524" y="-335"/>
                      <a:pt x="219852" y="-335"/>
                    </a:cubicBezTo>
                    <a:cubicBezTo>
                      <a:pt x="98233" y="-335"/>
                      <a:pt x="-351" y="15369"/>
                      <a:pt x="-351" y="34790"/>
                    </a:cubicBezTo>
                    <a:close/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5" name="Forme libre : forme 1844">
                <a:extLst>
                  <a:ext uri="{FF2B5EF4-FFF2-40B4-BE49-F238E27FC236}">
                    <a16:creationId xmlns:a16="http://schemas.microsoft.com/office/drawing/2014/main" id="{C78487C8-B019-CBA8-6D9A-798868621F8F}"/>
                  </a:ext>
                </a:extLst>
              </p:cNvPr>
              <p:cNvSpPr/>
              <p:nvPr/>
            </p:nvSpPr>
            <p:spPr>
              <a:xfrm flipV="1">
                <a:off x="3174819" y="2288157"/>
                <a:ext cx="312683" cy="13353"/>
              </a:xfrm>
              <a:custGeom>
                <a:avLst/>
                <a:gdLst>
                  <a:gd name="connsiteX0" fmla="*/ -351 w 312683"/>
                  <a:gd name="connsiteY0" fmla="*/ -336 h 13353"/>
                  <a:gd name="connsiteX1" fmla="*/ 312333 w 312683"/>
                  <a:gd name="connsiteY1" fmla="*/ 4663 h 1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683" h="13353">
                    <a:moveTo>
                      <a:pt x="-351" y="-336"/>
                    </a:moveTo>
                    <a:cubicBezTo>
                      <a:pt x="37011" y="12201"/>
                      <a:pt x="237662" y="19713"/>
                      <a:pt x="312333" y="4663"/>
                    </a:cubicBezTo>
                  </a:path>
                </a:pathLst>
              </a:custGeom>
              <a:solidFill>
                <a:srgbClr val="FF999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6" name="Forme libre : forme 1845">
                <a:extLst>
                  <a:ext uri="{FF2B5EF4-FFF2-40B4-BE49-F238E27FC236}">
                    <a16:creationId xmlns:a16="http://schemas.microsoft.com/office/drawing/2014/main" id="{FF869146-6E5B-959C-C37E-8CA5A25D1E1A}"/>
                  </a:ext>
                </a:extLst>
              </p:cNvPr>
              <p:cNvSpPr/>
              <p:nvPr/>
            </p:nvSpPr>
            <p:spPr>
              <a:xfrm flipV="1">
                <a:off x="3539676" y="2304878"/>
                <a:ext cx="22878" cy="655155"/>
              </a:xfrm>
              <a:custGeom>
                <a:avLst/>
                <a:gdLst>
                  <a:gd name="connsiteX0" fmla="*/ -362 w 22878"/>
                  <a:gd name="connsiteY0" fmla="*/ -301 h 655155"/>
                  <a:gd name="connsiteX1" fmla="*/ 22517 w 22878"/>
                  <a:gd name="connsiteY1" fmla="*/ -301 h 655155"/>
                  <a:gd name="connsiteX2" fmla="*/ 21979 w 22878"/>
                  <a:gd name="connsiteY2" fmla="*/ 654854 h 655155"/>
                  <a:gd name="connsiteX3" fmla="*/ -362 w 22878"/>
                  <a:gd name="connsiteY3" fmla="*/ 642544 h 6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8" h="655155">
                    <a:moveTo>
                      <a:pt x="-362" y="-301"/>
                    </a:moveTo>
                    <a:lnTo>
                      <a:pt x="22517" y="-301"/>
                    </a:lnTo>
                    <a:lnTo>
                      <a:pt x="21979" y="654854"/>
                    </a:lnTo>
                    <a:lnTo>
                      <a:pt x="-362" y="642544"/>
                    </a:lnTo>
                    <a:close/>
                  </a:path>
                </a:pathLst>
              </a:custGeom>
              <a:solidFill>
                <a:srgbClr val="CA6426"/>
              </a:solidFill>
              <a:ln w="1328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7" name="Forme libre : forme 1846">
                <a:extLst>
                  <a:ext uri="{FF2B5EF4-FFF2-40B4-BE49-F238E27FC236}">
                    <a16:creationId xmlns:a16="http://schemas.microsoft.com/office/drawing/2014/main" id="{6CD119A0-B54C-F0C1-B1BE-89DCAE695F6E}"/>
                  </a:ext>
                </a:extLst>
              </p:cNvPr>
              <p:cNvSpPr/>
              <p:nvPr/>
            </p:nvSpPr>
            <p:spPr>
              <a:xfrm>
                <a:off x="3093609" y="2931891"/>
                <a:ext cx="475110" cy="90370"/>
              </a:xfrm>
              <a:custGeom>
                <a:avLst/>
                <a:gdLst>
                  <a:gd name="connsiteX0" fmla="*/ -13 w 475110"/>
                  <a:gd name="connsiteY0" fmla="*/ 45119 h 90370"/>
                  <a:gd name="connsiteX1" fmla="*/ 237536 w 475110"/>
                  <a:gd name="connsiteY1" fmla="*/ -59 h 90370"/>
                  <a:gd name="connsiteX2" fmla="*/ 475097 w 475110"/>
                  <a:gd name="connsiteY2" fmla="*/ 45119 h 90370"/>
                  <a:gd name="connsiteX3" fmla="*/ 237536 w 475110"/>
                  <a:gd name="connsiteY3" fmla="*/ 90311 h 90370"/>
                  <a:gd name="connsiteX4" fmla="*/ -13 w 475110"/>
                  <a:gd name="connsiteY4" fmla="*/ 45119 h 90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10" h="90370">
                    <a:moveTo>
                      <a:pt x="-13" y="45119"/>
                    </a:moveTo>
                    <a:cubicBezTo>
                      <a:pt x="-13" y="20185"/>
                      <a:pt x="106341" y="-59"/>
                      <a:pt x="237536" y="-59"/>
                    </a:cubicBezTo>
                    <a:cubicBezTo>
                      <a:pt x="368743" y="-59"/>
                      <a:pt x="475097" y="20185"/>
                      <a:pt x="475097" y="45119"/>
                    </a:cubicBezTo>
                    <a:cubicBezTo>
                      <a:pt x="475097" y="70107"/>
                      <a:pt x="368743" y="90311"/>
                      <a:pt x="237536" y="90311"/>
                    </a:cubicBezTo>
                    <a:cubicBezTo>
                      <a:pt x="106341" y="90311"/>
                      <a:pt x="-13" y="70107"/>
                      <a:pt x="-13" y="45119"/>
                    </a:cubicBezTo>
                    <a:close/>
                  </a:path>
                </a:pathLst>
              </a:custGeom>
              <a:solidFill>
                <a:srgbClr val="FF999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8" name="Forme libre : forme 1847">
                <a:extLst>
                  <a:ext uri="{FF2B5EF4-FFF2-40B4-BE49-F238E27FC236}">
                    <a16:creationId xmlns:a16="http://schemas.microsoft.com/office/drawing/2014/main" id="{80385833-AD21-46A2-3DB2-211494A45272}"/>
                  </a:ext>
                </a:extLst>
              </p:cNvPr>
              <p:cNvSpPr/>
              <p:nvPr/>
            </p:nvSpPr>
            <p:spPr>
              <a:xfrm>
                <a:off x="3105200" y="2267831"/>
                <a:ext cx="451340" cy="72110"/>
              </a:xfrm>
              <a:custGeom>
                <a:avLst/>
                <a:gdLst>
                  <a:gd name="connsiteX0" fmla="*/ -13 w 451340"/>
                  <a:gd name="connsiteY0" fmla="*/ 36055 h 72110"/>
                  <a:gd name="connsiteX1" fmla="*/ 225651 w 451340"/>
                  <a:gd name="connsiteY1" fmla="*/ -27 h 72110"/>
                  <a:gd name="connsiteX2" fmla="*/ 451328 w 451340"/>
                  <a:gd name="connsiteY2" fmla="*/ 36055 h 72110"/>
                  <a:gd name="connsiteX3" fmla="*/ 225651 w 451340"/>
                  <a:gd name="connsiteY3" fmla="*/ 72083 h 72110"/>
                  <a:gd name="connsiteX4" fmla="*/ -13 w 451340"/>
                  <a:gd name="connsiteY4" fmla="*/ 36055 h 7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340" h="72110">
                    <a:moveTo>
                      <a:pt x="-13" y="36055"/>
                    </a:moveTo>
                    <a:cubicBezTo>
                      <a:pt x="-13" y="16114"/>
                      <a:pt x="101059" y="-27"/>
                      <a:pt x="225651" y="-27"/>
                    </a:cubicBezTo>
                    <a:cubicBezTo>
                      <a:pt x="350295" y="-27"/>
                      <a:pt x="451328" y="16114"/>
                      <a:pt x="451328" y="36055"/>
                    </a:cubicBezTo>
                    <a:cubicBezTo>
                      <a:pt x="451328" y="55942"/>
                      <a:pt x="350295" y="72083"/>
                      <a:pt x="225651" y="72083"/>
                    </a:cubicBezTo>
                    <a:cubicBezTo>
                      <a:pt x="101059" y="72083"/>
                      <a:pt x="-13" y="55942"/>
                      <a:pt x="-13" y="36055"/>
                    </a:cubicBezTo>
                    <a:close/>
                  </a:path>
                </a:pathLst>
              </a:custGeom>
              <a:noFill/>
              <a:ln w="1312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49" name="Forme libre : forme 1848">
                <a:extLst>
                  <a:ext uri="{FF2B5EF4-FFF2-40B4-BE49-F238E27FC236}">
                    <a16:creationId xmlns:a16="http://schemas.microsoft.com/office/drawing/2014/main" id="{AF3C4ECB-D4DF-1A98-EB48-B0FA2C8BFC9D}"/>
                  </a:ext>
                </a:extLst>
              </p:cNvPr>
              <p:cNvSpPr/>
              <p:nvPr/>
            </p:nvSpPr>
            <p:spPr>
              <a:xfrm flipV="1">
                <a:off x="3144359" y="2030135"/>
                <a:ext cx="129882" cy="134150"/>
              </a:xfrm>
              <a:custGeom>
                <a:avLst/>
                <a:gdLst>
                  <a:gd name="connsiteX0" fmla="*/ -345 w 129882"/>
                  <a:gd name="connsiteY0" fmla="*/ 76523 h 134150"/>
                  <a:gd name="connsiteX1" fmla="*/ 57996 w 129882"/>
                  <a:gd name="connsiteY1" fmla="*/ 133795 h 134150"/>
                  <a:gd name="connsiteX2" fmla="*/ 129537 w 129882"/>
                  <a:gd name="connsiteY2" fmla="*/ 56862 h 134150"/>
                  <a:gd name="connsiteX3" fmla="*/ 71183 w 129882"/>
                  <a:gd name="connsiteY3" fmla="*/ -356 h 13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82" h="134150">
                    <a:moveTo>
                      <a:pt x="-345" y="76523"/>
                    </a:moveTo>
                    <a:lnTo>
                      <a:pt x="57996" y="133795"/>
                    </a:lnTo>
                    <a:lnTo>
                      <a:pt x="129537" y="56862"/>
                    </a:lnTo>
                    <a:lnTo>
                      <a:pt x="71183" y="-356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0" name="Forme libre : forme 1849">
                <a:extLst>
                  <a:ext uri="{FF2B5EF4-FFF2-40B4-BE49-F238E27FC236}">
                    <a16:creationId xmlns:a16="http://schemas.microsoft.com/office/drawing/2014/main" id="{225B61B4-F200-50A6-547E-211685AAB6D9}"/>
                  </a:ext>
                </a:extLst>
              </p:cNvPr>
              <p:cNvSpPr/>
              <p:nvPr/>
            </p:nvSpPr>
            <p:spPr>
              <a:xfrm flipV="1">
                <a:off x="3148615" y="2097537"/>
                <a:ext cx="359226" cy="106350"/>
              </a:xfrm>
              <a:custGeom>
                <a:avLst/>
                <a:gdLst>
                  <a:gd name="connsiteX0" fmla="*/ -351 w 359226"/>
                  <a:gd name="connsiteY0" fmla="*/ -351 h 106350"/>
                  <a:gd name="connsiteX1" fmla="*/ 358875 w 359226"/>
                  <a:gd name="connsiteY1" fmla="*/ -351 h 106350"/>
                  <a:gd name="connsiteX2" fmla="*/ 358875 w 359226"/>
                  <a:gd name="connsiteY2" fmla="*/ 105999 h 106350"/>
                  <a:gd name="connsiteX3" fmla="*/ -351 w 359226"/>
                  <a:gd name="connsiteY3" fmla="*/ 105999 h 10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9226" h="106350">
                    <a:moveTo>
                      <a:pt x="-351" y="-351"/>
                    </a:moveTo>
                    <a:lnTo>
                      <a:pt x="358875" y="-351"/>
                    </a:lnTo>
                    <a:lnTo>
                      <a:pt x="358875" y="105999"/>
                    </a:lnTo>
                    <a:lnTo>
                      <a:pt x="-351" y="10599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1" name="Forme libre : forme 1850">
                <a:extLst>
                  <a:ext uri="{FF2B5EF4-FFF2-40B4-BE49-F238E27FC236}">
                    <a16:creationId xmlns:a16="http://schemas.microsoft.com/office/drawing/2014/main" id="{810E6BC4-784D-25C8-412F-A4ACD0EB01DE}"/>
                  </a:ext>
                </a:extLst>
              </p:cNvPr>
              <p:cNvSpPr/>
              <p:nvPr/>
            </p:nvSpPr>
            <p:spPr>
              <a:xfrm flipV="1">
                <a:off x="3188399" y="2083544"/>
                <a:ext cx="286990" cy="49145"/>
              </a:xfrm>
              <a:custGeom>
                <a:avLst/>
                <a:gdLst>
                  <a:gd name="connsiteX0" fmla="*/ 286640 w 286990"/>
                  <a:gd name="connsiteY0" fmla="*/ 48790 h 49145"/>
                  <a:gd name="connsiteX1" fmla="*/ 143125 w 286990"/>
                  <a:gd name="connsiteY1" fmla="*/ 12409 h 49145"/>
                  <a:gd name="connsiteX2" fmla="*/ -351 w 286990"/>
                  <a:gd name="connsiteY2" fmla="*/ 48790 h 49145"/>
                  <a:gd name="connsiteX3" fmla="*/ 143125 w 286990"/>
                  <a:gd name="connsiteY3" fmla="*/ -355 h 49145"/>
                  <a:gd name="connsiteX4" fmla="*/ 286640 w 286990"/>
                  <a:gd name="connsiteY4" fmla="*/ 48790 h 4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49145">
                    <a:moveTo>
                      <a:pt x="286640" y="48790"/>
                    </a:moveTo>
                    <a:cubicBezTo>
                      <a:pt x="269916" y="17862"/>
                      <a:pt x="208223" y="12409"/>
                      <a:pt x="143125" y="12409"/>
                    </a:cubicBezTo>
                    <a:cubicBezTo>
                      <a:pt x="79755" y="12409"/>
                      <a:pt x="9693" y="26977"/>
                      <a:pt x="-351" y="48790"/>
                    </a:cubicBezTo>
                    <a:cubicBezTo>
                      <a:pt x="26377" y="23329"/>
                      <a:pt x="61395" y="-355"/>
                      <a:pt x="143125" y="-355"/>
                    </a:cubicBezTo>
                    <a:cubicBezTo>
                      <a:pt x="224894" y="-355"/>
                      <a:pt x="263277" y="14227"/>
                      <a:pt x="286640" y="48790"/>
                    </a:cubicBezTo>
                    <a:close/>
                  </a:path>
                </a:pathLst>
              </a:custGeom>
              <a:solidFill>
                <a:srgbClr val="B0E2ED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2" name="Forme libre : forme 1851">
                <a:extLst>
                  <a:ext uri="{FF2B5EF4-FFF2-40B4-BE49-F238E27FC236}">
                    <a16:creationId xmlns:a16="http://schemas.microsoft.com/office/drawing/2014/main" id="{D4E1EB1F-025B-07A9-2EB0-6E17750EBDB7}"/>
                  </a:ext>
                </a:extLst>
              </p:cNvPr>
              <p:cNvSpPr/>
              <p:nvPr/>
            </p:nvSpPr>
            <p:spPr>
              <a:xfrm flipV="1">
                <a:off x="3188399" y="2083544"/>
                <a:ext cx="286990" cy="23162"/>
              </a:xfrm>
              <a:custGeom>
                <a:avLst/>
                <a:gdLst>
                  <a:gd name="connsiteX0" fmla="*/ 286640 w 286990"/>
                  <a:gd name="connsiteY0" fmla="*/ 22806 h 23162"/>
                  <a:gd name="connsiteX1" fmla="*/ 143125 w 286990"/>
                  <a:gd name="connsiteY1" fmla="*/ -356 h 23162"/>
                  <a:gd name="connsiteX2" fmla="*/ -351 w 286990"/>
                  <a:gd name="connsiteY2" fmla="*/ 22806 h 2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90" h="23162">
                    <a:moveTo>
                      <a:pt x="286640" y="22806"/>
                    </a:moveTo>
                    <a:cubicBezTo>
                      <a:pt x="286640" y="10309"/>
                      <a:pt x="221554" y="-356"/>
                      <a:pt x="143125" y="-356"/>
                    </a:cubicBezTo>
                    <a:cubicBezTo>
                      <a:pt x="64747" y="-356"/>
                      <a:pt x="-351" y="10309"/>
                      <a:pt x="-351" y="22806"/>
                    </a:cubicBezTo>
                  </a:path>
                </a:pathLst>
              </a:custGeom>
              <a:solidFill>
                <a:srgbClr val="D9F1F7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3" name="Forme libre : forme 1852">
                <a:extLst>
                  <a:ext uri="{FF2B5EF4-FFF2-40B4-BE49-F238E27FC236}">
                    <a16:creationId xmlns:a16="http://schemas.microsoft.com/office/drawing/2014/main" id="{3BC05B0F-4F46-8BBF-B774-CBE75404BA57}"/>
                  </a:ext>
                </a:extLst>
              </p:cNvPr>
              <p:cNvSpPr/>
              <p:nvPr/>
            </p:nvSpPr>
            <p:spPr>
              <a:xfrm flipV="1">
                <a:off x="3188399" y="2083544"/>
                <a:ext cx="286990" cy="36180"/>
              </a:xfrm>
              <a:custGeom>
                <a:avLst/>
                <a:gdLst>
                  <a:gd name="connsiteX0" fmla="*/ 286640 w 286990"/>
                  <a:gd name="connsiteY0" fmla="*/ 35825 h 36180"/>
                  <a:gd name="connsiteX1" fmla="*/ 143125 w 286990"/>
                  <a:gd name="connsiteY1" fmla="*/ 12355 h 36180"/>
                  <a:gd name="connsiteX2" fmla="*/ -351 w 286990"/>
                  <a:gd name="connsiteY2" fmla="*/ 35825 h 36180"/>
                  <a:gd name="connsiteX3" fmla="*/ 143125 w 286990"/>
                  <a:gd name="connsiteY3" fmla="*/ -356 h 36180"/>
                  <a:gd name="connsiteX4" fmla="*/ 286640 w 286990"/>
                  <a:gd name="connsiteY4" fmla="*/ 35825 h 3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36180">
                    <a:moveTo>
                      <a:pt x="286640" y="35825"/>
                    </a:moveTo>
                    <a:cubicBezTo>
                      <a:pt x="286640" y="23168"/>
                      <a:pt x="221554" y="12355"/>
                      <a:pt x="143125" y="12355"/>
                    </a:cubicBezTo>
                    <a:cubicBezTo>
                      <a:pt x="64747" y="12355"/>
                      <a:pt x="-351" y="23168"/>
                      <a:pt x="-351" y="35825"/>
                    </a:cubicBezTo>
                    <a:cubicBezTo>
                      <a:pt x="9693" y="14106"/>
                      <a:pt x="79755" y="-356"/>
                      <a:pt x="143125" y="-356"/>
                    </a:cubicBezTo>
                    <a:cubicBezTo>
                      <a:pt x="208223" y="-356"/>
                      <a:pt x="269916" y="5111"/>
                      <a:pt x="286640" y="358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4" name="Forme libre : forme 1853">
                <a:extLst>
                  <a:ext uri="{FF2B5EF4-FFF2-40B4-BE49-F238E27FC236}">
                    <a16:creationId xmlns:a16="http://schemas.microsoft.com/office/drawing/2014/main" id="{B493C5D0-EF74-CEB3-C70D-7D476D3501A9}"/>
                  </a:ext>
                </a:extLst>
              </p:cNvPr>
              <p:cNvSpPr/>
              <p:nvPr/>
            </p:nvSpPr>
            <p:spPr>
              <a:xfrm flipV="1">
                <a:off x="3094359" y="1952307"/>
                <a:ext cx="475070" cy="90365"/>
              </a:xfrm>
              <a:custGeom>
                <a:avLst/>
                <a:gdLst>
                  <a:gd name="connsiteX0" fmla="*/ -351 w 475070"/>
                  <a:gd name="connsiteY0" fmla="*/ 44809 h 90365"/>
                  <a:gd name="connsiteX1" fmla="*/ 237165 w 475070"/>
                  <a:gd name="connsiteY1" fmla="*/ 89999 h 90365"/>
                  <a:gd name="connsiteX2" fmla="*/ 474719 w 475070"/>
                  <a:gd name="connsiteY2" fmla="*/ 44809 h 90365"/>
                  <a:gd name="connsiteX3" fmla="*/ 237165 w 475070"/>
                  <a:gd name="connsiteY3" fmla="*/ -366 h 90365"/>
                  <a:gd name="connsiteX4" fmla="*/ -351 w 475070"/>
                  <a:gd name="connsiteY4" fmla="*/ 44809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0" h="90365">
                    <a:moveTo>
                      <a:pt x="-351" y="44809"/>
                    </a:moveTo>
                    <a:cubicBezTo>
                      <a:pt x="-351" y="69803"/>
                      <a:pt x="105973" y="89999"/>
                      <a:pt x="237165" y="89999"/>
                    </a:cubicBezTo>
                    <a:cubicBezTo>
                      <a:pt x="368356" y="89999"/>
                      <a:pt x="474719" y="69803"/>
                      <a:pt x="474719" y="44809"/>
                    </a:cubicBezTo>
                    <a:cubicBezTo>
                      <a:pt x="474719" y="19869"/>
                      <a:pt x="368356" y="-366"/>
                      <a:pt x="237165" y="-366"/>
                    </a:cubicBezTo>
                    <a:cubicBezTo>
                      <a:pt x="105973" y="-366"/>
                      <a:pt x="-351" y="19869"/>
                      <a:pt x="-351" y="44809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5" name="Forme libre : forme 1854">
                <a:extLst>
                  <a:ext uri="{FF2B5EF4-FFF2-40B4-BE49-F238E27FC236}">
                    <a16:creationId xmlns:a16="http://schemas.microsoft.com/office/drawing/2014/main" id="{2B28A69A-1140-E215-7A09-DF49228FFF35}"/>
                  </a:ext>
                </a:extLst>
              </p:cNvPr>
              <p:cNvSpPr/>
              <p:nvPr/>
            </p:nvSpPr>
            <p:spPr>
              <a:xfrm flipV="1">
                <a:off x="3093809" y="1794352"/>
                <a:ext cx="476169" cy="200831"/>
              </a:xfrm>
              <a:custGeom>
                <a:avLst/>
                <a:gdLst>
                  <a:gd name="connsiteX0" fmla="*/ -351 w 476169"/>
                  <a:gd name="connsiteY0" fmla="*/ -377 h 200831"/>
                  <a:gd name="connsiteX1" fmla="*/ 475819 w 476169"/>
                  <a:gd name="connsiteY1" fmla="*/ -377 h 200831"/>
                  <a:gd name="connsiteX2" fmla="*/ 475819 w 476169"/>
                  <a:gd name="connsiteY2" fmla="*/ 200455 h 200831"/>
                  <a:gd name="connsiteX3" fmla="*/ -351 w 476169"/>
                  <a:gd name="connsiteY3" fmla="*/ 200455 h 20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69" h="200831">
                    <a:moveTo>
                      <a:pt x="-351" y="-377"/>
                    </a:moveTo>
                    <a:lnTo>
                      <a:pt x="475819" y="-377"/>
                    </a:lnTo>
                    <a:lnTo>
                      <a:pt x="475819" y="200455"/>
                    </a:lnTo>
                    <a:lnTo>
                      <a:pt x="-351" y="200455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6" name="Forme libre : forme 1855">
                <a:extLst>
                  <a:ext uri="{FF2B5EF4-FFF2-40B4-BE49-F238E27FC236}">
                    <a16:creationId xmlns:a16="http://schemas.microsoft.com/office/drawing/2014/main" id="{DF0CAE7B-88B6-34AD-7E31-EDC92B37B845}"/>
                  </a:ext>
                </a:extLst>
              </p:cNvPr>
              <p:cNvSpPr/>
              <p:nvPr/>
            </p:nvSpPr>
            <p:spPr>
              <a:xfrm>
                <a:off x="3093803" y="1794355"/>
                <a:ext cx="476174" cy="200837"/>
              </a:xfrm>
              <a:custGeom>
                <a:avLst/>
                <a:gdLst>
                  <a:gd name="connsiteX0" fmla="*/ -13 w 476174"/>
                  <a:gd name="connsiteY0" fmla="*/ -8 h 200837"/>
                  <a:gd name="connsiteX1" fmla="*/ 476161 w 476174"/>
                  <a:gd name="connsiteY1" fmla="*/ -8 h 200837"/>
                  <a:gd name="connsiteX2" fmla="*/ 476161 w 476174"/>
                  <a:gd name="connsiteY2" fmla="*/ 200829 h 200837"/>
                  <a:gd name="connsiteX3" fmla="*/ -13 w 476174"/>
                  <a:gd name="connsiteY3" fmla="*/ 200829 h 200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74" h="200837">
                    <a:moveTo>
                      <a:pt x="-13" y="-8"/>
                    </a:moveTo>
                    <a:lnTo>
                      <a:pt x="476161" y="-8"/>
                    </a:lnTo>
                    <a:lnTo>
                      <a:pt x="476161" y="200829"/>
                    </a:lnTo>
                    <a:lnTo>
                      <a:pt x="-13" y="200829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7" name="Forme libre : forme 1856">
                <a:extLst>
                  <a:ext uri="{FF2B5EF4-FFF2-40B4-BE49-F238E27FC236}">
                    <a16:creationId xmlns:a16="http://schemas.microsoft.com/office/drawing/2014/main" id="{EBC87689-5130-1FB7-6445-5C044BF3FCF3}"/>
                  </a:ext>
                </a:extLst>
              </p:cNvPr>
              <p:cNvSpPr/>
              <p:nvPr/>
            </p:nvSpPr>
            <p:spPr>
              <a:xfrm>
                <a:off x="3094362" y="1742460"/>
                <a:ext cx="475071" cy="90423"/>
              </a:xfrm>
              <a:custGeom>
                <a:avLst/>
                <a:gdLst>
                  <a:gd name="connsiteX0" fmla="*/ -13 w 475071"/>
                  <a:gd name="connsiteY0" fmla="*/ 45175 h 90423"/>
                  <a:gd name="connsiteX1" fmla="*/ 237497 w 475071"/>
                  <a:gd name="connsiteY1" fmla="*/ -3 h 90423"/>
                  <a:gd name="connsiteX2" fmla="*/ 475058 w 475071"/>
                  <a:gd name="connsiteY2" fmla="*/ 45175 h 90423"/>
                  <a:gd name="connsiteX3" fmla="*/ 237497 w 475071"/>
                  <a:gd name="connsiteY3" fmla="*/ 90420 h 90423"/>
                  <a:gd name="connsiteX4" fmla="*/ -13 w 475071"/>
                  <a:gd name="connsiteY4" fmla="*/ 45175 h 9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1" h="90423">
                    <a:moveTo>
                      <a:pt x="-13" y="45175"/>
                    </a:moveTo>
                    <a:cubicBezTo>
                      <a:pt x="-13" y="20241"/>
                      <a:pt x="106302" y="-3"/>
                      <a:pt x="237497" y="-3"/>
                    </a:cubicBezTo>
                    <a:cubicBezTo>
                      <a:pt x="368691" y="-3"/>
                      <a:pt x="475058" y="20241"/>
                      <a:pt x="475058" y="45175"/>
                    </a:cubicBezTo>
                    <a:cubicBezTo>
                      <a:pt x="475058" y="70163"/>
                      <a:pt x="368691" y="90420"/>
                      <a:pt x="237497" y="90420"/>
                    </a:cubicBezTo>
                    <a:cubicBezTo>
                      <a:pt x="106302" y="90420"/>
                      <a:pt x="-13" y="70163"/>
                      <a:pt x="-13" y="45175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8" name="Forme libre : forme 1857">
                <a:extLst>
                  <a:ext uri="{FF2B5EF4-FFF2-40B4-BE49-F238E27FC236}">
                    <a16:creationId xmlns:a16="http://schemas.microsoft.com/office/drawing/2014/main" id="{A631B84A-7A2D-551D-CF9F-6C7416024B63}"/>
                  </a:ext>
                </a:extLst>
              </p:cNvPr>
              <p:cNvSpPr/>
              <p:nvPr/>
            </p:nvSpPr>
            <p:spPr>
              <a:xfrm>
                <a:off x="3094362" y="1951165"/>
                <a:ext cx="476433" cy="90365"/>
              </a:xfrm>
              <a:custGeom>
                <a:avLst/>
                <a:gdLst>
                  <a:gd name="connsiteX0" fmla="*/ -13 w 476433"/>
                  <a:gd name="connsiteY0" fmla="*/ 45163 h 90365"/>
                  <a:gd name="connsiteX1" fmla="*/ 238210 w 476433"/>
                  <a:gd name="connsiteY1" fmla="*/ -13 h 90365"/>
                  <a:gd name="connsiteX2" fmla="*/ 476421 w 476433"/>
                  <a:gd name="connsiteY2" fmla="*/ 45163 h 90365"/>
                  <a:gd name="connsiteX3" fmla="*/ 238210 w 476433"/>
                  <a:gd name="connsiteY3" fmla="*/ 90352 h 90365"/>
                  <a:gd name="connsiteX4" fmla="*/ -13 w 476433"/>
                  <a:gd name="connsiteY4" fmla="*/ 45163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433" h="90365">
                    <a:moveTo>
                      <a:pt x="-13" y="45163"/>
                    </a:moveTo>
                    <a:cubicBezTo>
                      <a:pt x="-13" y="20236"/>
                      <a:pt x="106653" y="-13"/>
                      <a:pt x="238210" y="-13"/>
                    </a:cubicBezTo>
                    <a:cubicBezTo>
                      <a:pt x="369768" y="-13"/>
                      <a:pt x="476421" y="20236"/>
                      <a:pt x="476421" y="45163"/>
                    </a:cubicBezTo>
                    <a:cubicBezTo>
                      <a:pt x="476421" y="70156"/>
                      <a:pt x="369768" y="90352"/>
                      <a:pt x="238210" y="90352"/>
                    </a:cubicBezTo>
                    <a:cubicBezTo>
                      <a:pt x="106653" y="90352"/>
                      <a:pt x="-13" y="70156"/>
                      <a:pt x="-13" y="45163"/>
                    </a:cubicBezTo>
                    <a:close/>
                  </a:path>
                </a:pathLst>
              </a:custGeom>
              <a:noFill/>
              <a:ln w="13153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59" name="Forme libre : forme 1858">
                <a:extLst>
                  <a:ext uri="{FF2B5EF4-FFF2-40B4-BE49-F238E27FC236}">
                    <a16:creationId xmlns:a16="http://schemas.microsoft.com/office/drawing/2014/main" id="{54E83F2E-85C3-1384-DDD3-BCDA38ECB94B}"/>
                  </a:ext>
                </a:extLst>
              </p:cNvPr>
              <p:cNvSpPr/>
              <p:nvPr/>
            </p:nvSpPr>
            <p:spPr>
              <a:xfrm flipV="1">
                <a:off x="3100148" y="1884931"/>
                <a:ext cx="464868" cy="137162"/>
              </a:xfrm>
              <a:custGeom>
                <a:avLst/>
                <a:gdLst>
                  <a:gd name="connsiteX0" fmla="*/ -351 w 464868"/>
                  <a:gd name="connsiteY0" fmla="*/ 21272 h 137162"/>
                  <a:gd name="connsiteX1" fmla="*/ 464517 w 464868"/>
                  <a:gd name="connsiteY1" fmla="*/ 18653 h 137162"/>
                  <a:gd name="connsiteX2" fmla="*/ 464517 w 464868"/>
                  <a:gd name="connsiteY2" fmla="*/ 136791 h 137162"/>
                  <a:gd name="connsiteX3" fmla="*/ -351 w 464868"/>
                  <a:gd name="connsiteY3" fmla="*/ 136791 h 13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4868" h="137162">
                    <a:moveTo>
                      <a:pt x="-351" y="21272"/>
                    </a:moveTo>
                    <a:cubicBezTo>
                      <a:pt x="198571" y="-12048"/>
                      <a:pt x="234767" y="-1997"/>
                      <a:pt x="464517" y="18653"/>
                    </a:cubicBezTo>
                    <a:lnTo>
                      <a:pt x="464517" y="136791"/>
                    </a:lnTo>
                    <a:lnTo>
                      <a:pt x="-351" y="136791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60" name="Forme libre : forme 1859">
                <a:extLst>
                  <a:ext uri="{FF2B5EF4-FFF2-40B4-BE49-F238E27FC236}">
                    <a16:creationId xmlns:a16="http://schemas.microsoft.com/office/drawing/2014/main" id="{C469C7C9-087C-1449-6451-06EC44AB924D}"/>
                  </a:ext>
                </a:extLst>
              </p:cNvPr>
              <p:cNvSpPr/>
              <p:nvPr/>
            </p:nvSpPr>
            <p:spPr>
              <a:xfrm>
                <a:off x="3205842" y="1761358"/>
                <a:ext cx="252109" cy="47990"/>
              </a:xfrm>
              <a:custGeom>
                <a:avLst/>
                <a:gdLst>
                  <a:gd name="connsiteX0" fmla="*/ -13 w 252109"/>
                  <a:gd name="connsiteY0" fmla="*/ 23999 h 47990"/>
                  <a:gd name="connsiteX1" fmla="*/ 126016 w 252109"/>
                  <a:gd name="connsiteY1" fmla="*/ -3 h 47990"/>
                  <a:gd name="connsiteX2" fmla="*/ 252097 w 252109"/>
                  <a:gd name="connsiteY2" fmla="*/ 23999 h 47990"/>
                  <a:gd name="connsiteX3" fmla="*/ 126016 w 252109"/>
                  <a:gd name="connsiteY3" fmla="*/ 47987 h 47990"/>
                  <a:gd name="connsiteX4" fmla="*/ -13 w 252109"/>
                  <a:gd name="connsiteY4" fmla="*/ 23999 h 4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109" h="47990">
                    <a:moveTo>
                      <a:pt x="-13" y="23999"/>
                    </a:moveTo>
                    <a:cubicBezTo>
                      <a:pt x="-13" y="10765"/>
                      <a:pt x="56415" y="-3"/>
                      <a:pt x="126016" y="-3"/>
                    </a:cubicBezTo>
                    <a:cubicBezTo>
                      <a:pt x="195669" y="-3"/>
                      <a:pt x="252097" y="10765"/>
                      <a:pt x="252097" y="23999"/>
                    </a:cubicBezTo>
                    <a:cubicBezTo>
                      <a:pt x="252097" y="37272"/>
                      <a:pt x="195669" y="47987"/>
                      <a:pt x="126016" y="47987"/>
                    </a:cubicBezTo>
                    <a:cubicBezTo>
                      <a:pt x="56415" y="47987"/>
                      <a:pt x="-13" y="37272"/>
                      <a:pt x="-13" y="239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61" name="Forme libre : forme 1860">
                <a:extLst>
                  <a:ext uri="{FF2B5EF4-FFF2-40B4-BE49-F238E27FC236}">
                    <a16:creationId xmlns:a16="http://schemas.microsoft.com/office/drawing/2014/main" id="{0CA5B424-858D-B533-16F1-64EDDF90A6C5}"/>
                  </a:ext>
                </a:extLst>
              </p:cNvPr>
              <p:cNvSpPr/>
              <p:nvPr/>
            </p:nvSpPr>
            <p:spPr>
              <a:xfrm flipV="1">
                <a:off x="3165652" y="2885306"/>
                <a:ext cx="331083" cy="34603"/>
              </a:xfrm>
              <a:custGeom>
                <a:avLst/>
                <a:gdLst>
                  <a:gd name="connsiteX0" fmla="*/ -351 w 331083"/>
                  <a:gd name="connsiteY0" fmla="*/ -273 h 34603"/>
                  <a:gd name="connsiteX1" fmla="*/ 330733 w 331083"/>
                  <a:gd name="connsiteY1" fmla="*/ 2734 h 34603"/>
                  <a:gd name="connsiteX2" fmla="*/ -351 w 331083"/>
                  <a:gd name="connsiteY2" fmla="*/ -273 h 34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083" h="34603">
                    <a:moveTo>
                      <a:pt x="-351" y="-273"/>
                    </a:moveTo>
                    <a:cubicBezTo>
                      <a:pt x="63110" y="11903"/>
                      <a:pt x="233197" y="24039"/>
                      <a:pt x="330733" y="2734"/>
                    </a:cubicBezTo>
                    <a:cubicBezTo>
                      <a:pt x="264980" y="42309"/>
                      <a:pt x="90336" y="48391"/>
                      <a:pt x="-351" y="-2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62" name="Forme libre : forme 1861">
                <a:extLst>
                  <a:ext uri="{FF2B5EF4-FFF2-40B4-BE49-F238E27FC236}">
                    <a16:creationId xmlns:a16="http://schemas.microsoft.com/office/drawing/2014/main" id="{9233C3D6-D11F-6E66-E7D5-31C8FB3B5DB9}"/>
                  </a:ext>
                </a:extLst>
              </p:cNvPr>
              <p:cNvSpPr/>
              <p:nvPr/>
            </p:nvSpPr>
            <p:spPr>
              <a:xfrm flipV="1">
                <a:off x="3210203" y="2311507"/>
                <a:ext cx="35633" cy="36488"/>
              </a:xfrm>
              <a:custGeom>
                <a:avLst/>
                <a:gdLst>
                  <a:gd name="connsiteX0" fmla="*/ -346 w 35633"/>
                  <a:gd name="connsiteY0" fmla="*/ 17939 h 36488"/>
                  <a:gd name="connsiteX1" fmla="*/ 17451 w 35633"/>
                  <a:gd name="connsiteY1" fmla="*/ 36156 h 36488"/>
                  <a:gd name="connsiteX2" fmla="*/ 35287 w 35633"/>
                  <a:gd name="connsiteY2" fmla="*/ 17939 h 36488"/>
                  <a:gd name="connsiteX3" fmla="*/ 17451 w 35633"/>
                  <a:gd name="connsiteY3" fmla="*/ -332 h 36488"/>
                  <a:gd name="connsiteX4" fmla="*/ -346 w 35633"/>
                  <a:gd name="connsiteY4" fmla="*/ 17939 h 3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33" h="36488">
                    <a:moveTo>
                      <a:pt x="-346" y="17939"/>
                    </a:moveTo>
                    <a:cubicBezTo>
                      <a:pt x="-346" y="27990"/>
                      <a:pt x="7616" y="36156"/>
                      <a:pt x="17451" y="36156"/>
                    </a:cubicBezTo>
                    <a:cubicBezTo>
                      <a:pt x="27286" y="36156"/>
                      <a:pt x="35287" y="27990"/>
                      <a:pt x="35287" y="17939"/>
                    </a:cubicBezTo>
                    <a:cubicBezTo>
                      <a:pt x="35287" y="7834"/>
                      <a:pt x="27286" y="-332"/>
                      <a:pt x="17451" y="-332"/>
                    </a:cubicBezTo>
                    <a:cubicBezTo>
                      <a:pt x="7616" y="-332"/>
                      <a:pt x="-346" y="7834"/>
                      <a:pt x="-346" y="179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63" name="Forme libre : forme 1862">
                <a:extLst>
                  <a:ext uri="{FF2B5EF4-FFF2-40B4-BE49-F238E27FC236}">
                    <a16:creationId xmlns:a16="http://schemas.microsoft.com/office/drawing/2014/main" id="{7ADD16A9-4CA8-C085-4AF7-2996EFC0F850}"/>
                  </a:ext>
                </a:extLst>
              </p:cNvPr>
              <p:cNvSpPr/>
              <p:nvPr/>
            </p:nvSpPr>
            <p:spPr>
              <a:xfrm flipV="1">
                <a:off x="3256025" y="2322949"/>
                <a:ext cx="25457" cy="27132"/>
              </a:xfrm>
              <a:custGeom>
                <a:avLst/>
                <a:gdLst>
                  <a:gd name="connsiteX0" fmla="*/ -348 w 25457"/>
                  <a:gd name="connsiteY0" fmla="*/ 13248 h 27132"/>
                  <a:gd name="connsiteX1" fmla="*/ 12381 w 25457"/>
                  <a:gd name="connsiteY1" fmla="*/ 26801 h 27132"/>
                  <a:gd name="connsiteX2" fmla="*/ 25110 w 25457"/>
                  <a:gd name="connsiteY2" fmla="*/ 13248 h 27132"/>
                  <a:gd name="connsiteX3" fmla="*/ 12381 w 25457"/>
                  <a:gd name="connsiteY3" fmla="*/ -332 h 27132"/>
                  <a:gd name="connsiteX4" fmla="*/ -348 w 25457"/>
                  <a:gd name="connsiteY4" fmla="*/ 13248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8" y="13248"/>
                    </a:moveTo>
                    <a:cubicBezTo>
                      <a:pt x="-348" y="20706"/>
                      <a:pt x="5336" y="26801"/>
                      <a:pt x="12381" y="26801"/>
                    </a:cubicBezTo>
                    <a:cubicBezTo>
                      <a:pt x="19387" y="26801"/>
                      <a:pt x="25110" y="20706"/>
                      <a:pt x="25110" y="13248"/>
                    </a:cubicBezTo>
                    <a:cubicBezTo>
                      <a:pt x="25110" y="5750"/>
                      <a:pt x="19387" y="-332"/>
                      <a:pt x="12381" y="-332"/>
                    </a:cubicBezTo>
                    <a:cubicBezTo>
                      <a:pt x="5336" y="-332"/>
                      <a:pt x="-348" y="5750"/>
                      <a:pt x="-348" y="13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64" name="Forme libre : forme 1863">
                <a:extLst>
                  <a:ext uri="{FF2B5EF4-FFF2-40B4-BE49-F238E27FC236}">
                    <a16:creationId xmlns:a16="http://schemas.microsoft.com/office/drawing/2014/main" id="{4D1DBB53-0891-7428-DF12-1A0941C01413}"/>
                  </a:ext>
                </a:extLst>
              </p:cNvPr>
              <p:cNvSpPr/>
              <p:nvPr/>
            </p:nvSpPr>
            <p:spPr>
              <a:xfrm flipV="1">
                <a:off x="3179638" y="2322949"/>
                <a:ext cx="25457" cy="27132"/>
              </a:xfrm>
              <a:custGeom>
                <a:avLst/>
                <a:gdLst>
                  <a:gd name="connsiteX0" fmla="*/ -344 w 25457"/>
                  <a:gd name="connsiteY0" fmla="*/ 13248 h 27132"/>
                  <a:gd name="connsiteX1" fmla="*/ 12371 w 25457"/>
                  <a:gd name="connsiteY1" fmla="*/ 26801 h 27132"/>
                  <a:gd name="connsiteX2" fmla="*/ 25114 w 25457"/>
                  <a:gd name="connsiteY2" fmla="*/ 13248 h 27132"/>
                  <a:gd name="connsiteX3" fmla="*/ 12371 w 25457"/>
                  <a:gd name="connsiteY3" fmla="*/ -332 h 27132"/>
                  <a:gd name="connsiteX4" fmla="*/ -344 w 25457"/>
                  <a:gd name="connsiteY4" fmla="*/ 13248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4" y="13248"/>
                    </a:moveTo>
                    <a:cubicBezTo>
                      <a:pt x="-344" y="20706"/>
                      <a:pt x="5378" y="26801"/>
                      <a:pt x="12371" y="26801"/>
                    </a:cubicBezTo>
                    <a:cubicBezTo>
                      <a:pt x="19430" y="26801"/>
                      <a:pt x="25114" y="20706"/>
                      <a:pt x="25114" y="13248"/>
                    </a:cubicBezTo>
                    <a:cubicBezTo>
                      <a:pt x="25114" y="5750"/>
                      <a:pt x="19430" y="-332"/>
                      <a:pt x="12371" y="-332"/>
                    </a:cubicBezTo>
                    <a:cubicBezTo>
                      <a:pt x="5378" y="-332"/>
                      <a:pt x="-344" y="5750"/>
                      <a:pt x="-344" y="132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849" name="Forme libre : forme 848">
              <a:extLst>
                <a:ext uri="{FF2B5EF4-FFF2-40B4-BE49-F238E27FC236}">
                  <a16:creationId xmlns:a16="http://schemas.microsoft.com/office/drawing/2014/main" id="{5FF7E679-050A-EB74-51A7-4C09B3EB9731}"/>
                </a:ext>
              </a:extLst>
            </p:cNvPr>
            <p:cNvSpPr/>
            <p:nvPr/>
          </p:nvSpPr>
          <p:spPr>
            <a:xfrm flipV="1">
              <a:off x="3255740" y="1883220"/>
              <a:ext cx="477178" cy="1280204"/>
            </a:xfrm>
            <a:custGeom>
              <a:avLst/>
              <a:gdLst>
                <a:gd name="connsiteX0" fmla="*/ 85679 w 477178"/>
                <a:gd name="connsiteY0" fmla="*/ 685440 h 1280204"/>
                <a:gd name="connsiteX1" fmla="*/ 98394 w 477178"/>
                <a:gd name="connsiteY1" fmla="*/ 698992 h 1280204"/>
                <a:gd name="connsiteX2" fmla="*/ 111137 w 477178"/>
                <a:gd name="connsiteY2" fmla="*/ 685440 h 1280204"/>
                <a:gd name="connsiteX3" fmla="*/ 98394 w 477178"/>
                <a:gd name="connsiteY3" fmla="*/ 671860 h 1280204"/>
                <a:gd name="connsiteX4" fmla="*/ 85679 w 477178"/>
                <a:gd name="connsiteY4" fmla="*/ 685440 h 1280204"/>
                <a:gd name="connsiteX5" fmla="*/ 162065 w 477178"/>
                <a:gd name="connsiteY5" fmla="*/ 685440 h 1280204"/>
                <a:gd name="connsiteX6" fmla="*/ 174794 w 477178"/>
                <a:gd name="connsiteY6" fmla="*/ 698992 h 1280204"/>
                <a:gd name="connsiteX7" fmla="*/ 187523 w 477178"/>
                <a:gd name="connsiteY7" fmla="*/ 685440 h 1280204"/>
                <a:gd name="connsiteX8" fmla="*/ 174794 w 477178"/>
                <a:gd name="connsiteY8" fmla="*/ 671860 h 1280204"/>
                <a:gd name="connsiteX9" fmla="*/ 162065 w 477178"/>
                <a:gd name="connsiteY9" fmla="*/ 685440 h 1280204"/>
                <a:gd name="connsiteX10" fmla="*/ 116244 w 477178"/>
                <a:gd name="connsiteY10" fmla="*/ 692216 h 1280204"/>
                <a:gd name="connsiteX11" fmla="*/ 134041 w 477178"/>
                <a:gd name="connsiteY11" fmla="*/ 710433 h 1280204"/>
                <a:gd name="connsiteX12" fmla="*/ 151877 w 477178"/>
                <a:gd name="connsiteY12" fmla="*/ 692216 h 1280204"/>
                <a:gd name="connsiteX13" fmla="*/ 134041 w 477178"/>
                <a:gd name="connsiteY13" fmla="*/ 673945 h 1280204"/>
                <a:gd name="connsiteX14" fmla="*/ 116244 w 477178"/>
                <a:gd name="connsiteY14" fmla="*/ 692216 h 1280204"/>
                <a:gd name="connsiteX15" fmla="*/ 111883 w 477178"/>
                <a:gd name="connsiteY15" fmla="*/ 1236584 h 1280204"/>
                <a:gd name="connsiteX16" fmla="*/ 237915 w 477178"/>
                <a:gd name="connsiteY16" fmla="*/ 1260588 h 1280204"/>
                <a:gd name="connsiteX17" fmla="*/ 364000 w 477178"/>
                <a:gd name="connsiteY17" fmla="*/ 1236584 h 1280204"/>
                <a:gd name="connsiteX18" fmla="*/ 237915 w 477178"/>
                <a:gd name="connsiteY18" fmla="*/ 1212592 h 1280204"/>
                <a:gd name="connsiteX19" fmla="*/ 111883 w 477178"/>
                <a:gd name="connsiteY19" fmla="*/ 1236584 h 1280204"/>
                <a:gd name="connsiteX20" fmla="*/ 400 w 477178"/>
                <a:gd name="connsiteY20" fmla="*/ 1025607 h 1280204"/>
                <a:gd name="connsiteX21" fmla="*/ 238622 w 477178"/>
                <a:gd name="connsiteY21" fmla="*/ 1070783 h 1280204"/>
                <a:gd name="connsiteX22" fmla="*/ 476832 w 477178"/>
                <a:gd name="connsiteY22" fmla="*/ 1025607 h 1280204"/>
                <a:gd name="connsiteX23" fmla="*/ 238622 w 477178"/>
                <a:gd name="connsiteY23" fmla="*/ 980418 h 1280204"/>
                <a:gd name="connsiteX24" fmla="*/ 400 w 477178"/>
                <a:gd name="connsiteY24" fmla="*/ 1025607 h 1280204"/>
                <a:gd name="connsiteX25" fmla="*/ 845 w 477178"/>
                <a:gd name="connsiteY25" fmla="*/ 1229954 h 1280204"/>
                <a:gd name="connsiteX26" fmla="*/ 239762 w 477178"/>
                <a:gd name="connsiteY26" fmla="*/ 1279781 h 1280204"/>
                <a:gd name="connsiteX27" fmla="*/ 475470 w 477178"/>
                <a:gd name="connsiteY27" fmla="*/ 1234311 h 1280204"/>
                <a:gd name="connsiteX28" fmla="*/ 237915 w 477178"/>
                <a:gd name="connsiteY28" fmla="*/ 1189055 h 1280204"/>
                <a:gd name="connsiteX29" fmla="*/ 845 w 477178"/>
                <a:gd name="connsiteY29" fmla="*/ 1229954 h 1280204"/>
                <a:gd name="connsiteX30" fmla="*/ -150 w 477178"/>
                <a:gd name="connsiteY30" fmla="*/ 1227588 h 1280204"/>
                <a:gd name="connsiteX31" fmla="*/ 476020 w 477178"/>
                <a:gd name="connsiteY31" fmla="*/ 1227588 h 1280204"/>
                <a:gd name="connsiteX32" fmla="*/ 476020 w 477178"/>
                <a:gd name="connsiteY32" fmla="*/ 1026757 h 1280204"/>
                <a:gd name="connsiteX33" fmla="*/ -150 w 477178"/>
                <a:gd name="connsiteY33" fmla="*/ 1026757 h 1280204"/>
                <a:gd name="connsiteX34" fmla="*/ -347 w 477178"/>
                <a:gd name="connsiteY34" fmla="*/ 44866 h 1280204"/>
                <a:gd name="connsiteX35" fmla="*/ 237195 w 477178"/>
                <a:gd name="connsiteY35" fmla="*/ 90055 h 1280204"/>
                <a:gd name="connsiteX36" fmla="*/ 474763 w 477178"/>
                <a:gd name="connsiteY36" fmla="*/ 44866 h 1280204"/>
                <a:gd name="connsiteX37" fmla="*/ 237195 w 477178"/>
                <a:gd name="connsiteY37" fmla="*/ -323 h 1280204"/>
                <a:gd name="connsiteX38" fmla="*/ -347 w 477178"/>
                <a:gd name="connsiteY38" fmla="*/ 44866 h 1280204"/>
                <a:gd name="connsiteX39" fmla="*/ 80859 w 477178"/>
                <a:gd name="connsiteY39" fmla="*/ 720431 h 1280204"/>
                <a:gd name="connsiteX40" fmla="*/ 393543 w 477178"/>
                <a:gd name="connsiteY40" fmla="*/ 725430 h 1280204"/>
                <a:gd name="connsiteX41" fmla="*/ 76852 w 477178"/>
                <a:gd name="connsiteY41" fmla="*/ 1175730 h 1280204"/>
                <a:gd name="connsiteX42" fmla="*/ 398965 w 477178"/>
                <a:gd name="connsiteY42" fmla="*/ 1175730 h 1280204"/>
                <a:gd name="connsiteX43" fmla="*/ 398965 w 477178"/>
                <a:gd name="connsiteY43" fmla="*/ 884614 h 1280204"/>
                <a:gd name="connsiteX44" fmla="*/ 76852 w 477178"/>
                <a:gd name="connsiteY44" fmla="*/ 884614 h 1280204"/>
                <a:gd name="connsiteX45" fmla="*/ 76852 w 477178"/>
                <a:gd name="connsiteY45" fmla="*/ 884614 h 1280204"/>
                <a:gd name="connsiteX46" fmla="*/ 398965 w 477178"/>
                <a:gd name="connsiteY46" fmla="*/ 884614 h 1280204"/>
                <a:gd name="connsiteX47" fmla="*/ 398965 w 477178"/>
                <a:gd name="connsiteY47" fmla="*/ 1175730 h 1280204"/>
                <a:gd name="connsiteX48" fmla="*/ 76852 w 477178"/>
                <a:gd name="connsiteY48" fmla="*/ 1175730 h 1280204"/>
                <a:gd name="connsiteX49" fmla="*/ -46 w 477178"/>
                <a:gd name="connsiteY49" fmla="*/ 817986 h 1280204"/>
                <a:gd name="connsiteX50" fmla="*/ 474501 w 477178"/>
                <a:gd name="connsiteY50" fmla="*/ 817986 h 1280204"/>
                <a:gd name="connsiteX51" fmla="*/ 474501 w 477178"/>
                <a:gd name="connsiteY51" fmla="*/ 46791 h 1280204"/>
                <a:gd name="connsiteX52" fmla="*/ -46 w 477178"/>
                <a:gd name="connsiteY52" fmla="*/ 46791 h 1280204"/>
                <a:gd name="connsiteX53" fmla="*/ -46 w 477178"/>
                <a:gd name="connsiteY53" fmla="*/ 825377 h 1280204"/>
                <a:gd name="connsiteX54" fmla="*/ 158268 w 477178"/>
                <a:gd name="connsiteY54" fmla="*/ 987957 h 1280204"/>
                <a:gd name="connsiteX55" fmla="*/ 316188 w 477178"/>
                <a:gd name="connsiteY55" fmla="*/ 987957 h 1280204"/>
                <a:gd name="connsiteX56" fmla="*/ 474514 w 477178"/>
                <a:gd name="connsiteY56" fmla="*/ 825377 h 1280204"/>
                <a:gd name="connsiteX57" fmla="*/ 474514 w 477178"/>
                <a:gd name="connsiteY57" fmla="*/ 805396 h 1280204"/>
                <a:gd name="connsiteX58" fmla="*/ 316188 w 477178"/>
                <a:gd name="connsiteY58" fmla="*/ 642817 h 1280204"/>
                <a:gd name="connsiteX59" fmla="*/ 158268 w 477178"/>
                <a:gd name="connsiteY59" fmla="*/ 642817 h 1280204"/>
                <a:gd name="connsiteX60" fmla="*/ -46 w 477178"/>
                <a:gd name="connsiteY60" fmla="*/ 805396 h 1280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77178" h="1280204">
                  <a:moveTo>
                    <a:pt x="85679" y="685440"/>
                  </a:moveTo>
                  <a:cubicBezTo>
                    <a:pt x="85679" y="692897"/>
                    <a:pt x="91401" y="698992"/>
                    <a:pt x="98394" y="698992"/>
                  </a:cubicBezTo>
                  <a:cubicBezTo>
                    <a:pt x="105453" y="698992"/>
                    <a:pt x="111137" y="692897"/>
                    <a:pt x="111137" y="685440"/>
                  </a:cubicBezTo>
                  <a:cubicBezTo>
                    <a:pt x="111137" y="677941"/>
                    <a:pt x="105453" y="671860"/>
                    <a:pt x="98394" y="671860"/>
                  </a:cubicBezTo>
                  <a:cubicBezTo>
                    <a:pt x="91401" y="671860"/>
                    <a:pt x="85679" y="677941"/>
                    <a:pt x="85679" y="685440"/>
                  </a:cubicBezTo>
                  <a:close/>
                  <a:moveTo>
                    <a:pt x="162065" y="685440"/>
                  </a:moveTo>
                  <a:cubicBezTo>
                    <a:pt x="162065" y="692897"/>
                    <a:pt x="167749" y="698992"/>
                    <a:pt x="174794" y="698992"/>
                  </a:cubicBezTo>
                  <a:cubicBezTo>
                    <a:pt x="181800" y="698992"/>
                    <a:pt x="187523" y="692897"/>
                    <a:pt x="187523" y="685440"/>
                  </a:cubicBezTo>
                  <a:cubicBezTo>
                    <a:pt x="187523" y="677941"/>
                    <a:pt x="181800" y="671860"/>
                    <a:pt x="174794" y="671860"/>
                  </a:cubicBezTo>
                  <a:cubicBezTo>
                    <a:pt x="167749" y="671860"/>
                    <a:pt x="162065" y="677941"/>
                    <a:pt x="162065" y="685440"/>
                  </a:cubicBezTo>
                  <a:close/>
                  <a:moveTo>
                    <a:pt x="116244" y="692216"/>
                  </a:moveTo>
                  <a:cubicBezTo>
                    <a:pt x="116244" y="702267"/>
                    <a:pt x="124206" y="710433"/>
                    <a:pt x="134041" y="710433"/>
                  </a:cubicBezTo>
                  <a:cubicBezTo>
                    <a:pt x="143876" y="710433"/>
                    <a:pt x="151877" y="702267"/>
                    <a:pt x="151877" y="692216"/>
                  </a:cubicBezTo>
                  <a:cubicBezTo>
                    <a:pt x="151877" y="682111"/>
                    <a:pt x="143876" y="673945"/>
                    <a:pt x="134041" y="673945"/>
                  </a:cubicBezTo>
                  <a:cubicBezTo>
                    <a:pt x="124206" y="673945"/>
                    <a:pt x="116244" y="682111"/>
                    <a:pt x="116244" y="692216"/>
                  </a:cubicBezTo>
                  <a:close/>
                  <a:moveTo>
                    <a:pt x="111883" y="1236584"/>
                  </a:moveTo>
                  <a:cubicBezTo>
                    <a:pt x="111883" y="1249815"/>
                    <a:pt x="168312" y="1260588"/>
                    <a:pt x="237915" y="1260588"/>
                  </a:cubicBezTo>
                  <a:cubicBezTo>
                    <a:pt x="307571" y="1260588"/>
                    <a:pt x="364000" y="1249815"/>
                    <a:pt x="364000" y="1236584"/>
                  </a:cubicBezTo>
                  <a:cubicBezTo>
                    <a:pt x="364000" y="1223311"/>
                    <a:pt x="307571" y="1212592"/>
                    <a:pt x="237915" y="1212592"/>
                  </a:cubicBezTo>
                  <a:cubicBezTo>
                    <a:pt x="168312" y="1212592"/>
                    <a:pt x="111883" y="1223311"/>
                    <a:pt x="111883" y="1236584"/>
                  </a:cubicBezTo>
                  <a:close/>
                  <a:moveTo>
                    <a:pt x="400" y="1025607"/>
                  </a:moveTo>
                  <a:cubicBezTo>
                    <a:pt x="400" y="1050534"/>
                    <a:pt x="107064" y="1070783"/>
                    <a:pt x="238622" y="1070783"/>
                  </a:cubicBezTo>
                  <a:cubicBezTo>
                    <a:pt x="370181" y="1070783"/>
                    <a:pt x="476832" y="1050534"/>
                    <a:pt x="476832" y="1025607"/>
                  </a:cubicBezTo>
                  <a:cubicBezTo>
                    <a:pt x="476832" y="1000614"/>
                    <a:pt x="370181" y="980418"/>
                    <a:pt x="238622" y="980418"/>
                  </a:cubicBezTo>
                  <a:cubicBezTo>
                    <a:pt x="107064" y="980418"/>
                    <a:pt x="400" y="1000614"/>
                    <a:pt x="400" y="1025607"/>
                  </a:cubicBezTo>
                  <a:close/>
                  <a:moveTo>
                    <a:pt x="845" y="1229954"/>
                  </a:moveTo>
                  <a:cubicBezTo>
                    <a:pt x="1264" y="1259332"/>
                    <a:pt x="108805" y="1279354"/>
                    <a:pt x="239762" y="1279781"/>
                  </a:cubicBezTo>
                  <a:cubicBezTo>
                    <a:pt x="334587" y="1281305"/>
                    <a:pt x="476098" y="1265400"/>
                    <a:pt x="475470" y="1234311"/>
                  </a:cubicBezTo>
                  <a:cubicBezTo>
                    <a:pt x="474972" y="1209318"/>
                    <a:pt x="369107" y="1189055"/>
                    <a:pt x="237915" y="1189055"/>
                  </a:cubicBezTo>
                  <a:cubicBezTo>
                    <a:pt x="106723" y="1189055"/>
                    <a:pt x="492" y="1204961"/>
                    <a:pt x="845" y="1229954"/>
                  </a:cubicBezTo>
                  <a:close/>
                  <a:moveTo>
                    <a:pt x="-150" y="1227588"/>
                  </a:moveTo>
                  <a:lnTo>
                    <a:pt x="476020" y="1227588"/>
                  </a:lnTo>
                  <a:lnTo>
                    <a:pt x="476020" y="1026757"/>
                  </a:lnTo>
                  <a:lnTo>
                    <a:pt x="-150" y="1026757"/>
                  </a:lnTo>
                  <a:close/>
                  <a:moveTo>
                    <a:pt x="-347" y="44866"/>
                  </a:moveTo>
                  <a:cubicBezTo>
                    <a:pt x="-347" y="69807"/>
                    <a:pt x="106003" y="90055"/>
                    <a:pt x="237195" y="90055"/>
                  </a:cubicBezTo>
                  <a:cubicBezTo>
                    <a:pt x="368400" y="90055"/>
                    <a:pt x="474763" y="69807"/>
                    <a:pt x="474763" y="44866"/>
                  </a:cubicBezTo>
                  <a:cubicBezTo>
                    <a:pt x="474763" y="19886"/>
                    <a:pt x="368400" y="-323"/>
                    <a:pt x="237195" y="-323"/>
                  </a:cubicBezTo>
                  <a:cubicBezTo>
                    <a:pt x="106003" y="-323"/>
                    <a:pt x="-347" y="19886"/>
                    <a:pt x="-347" y="44866"/>
                  </a:cubicBezTo>
                  <a:close/>
                  <a:moveTo>
                    <a:pt x="80859" y="720431"/>
                  </a:moveTo>
                  <a:cubicBezTo>
                    <a:pt x="118221" y="732968"/>
                    <a:pt x="318872" y="740479"/>
                    <a:pt x="393543" y="725430"/>
                  </a:cubicBezTo>
                  <a:moveTo>
                    <a:pt x="76852" y="1175730"/>
                  </a:moveTo>
                  <a:lnTo>
                    <a:pt x="398965" y="1175730"/>
                  </a:lnTo>
                  <a:lnTo>
                    <a:pt x="398965" y="884614"/>
                  </a:lnTo>
                  <a:lnTo>
                    <a:pt x="76852" y="884614"/>
                  </a:lnTo>
                  <a:close/>
                  <a:moveTo>
                    <a:pt x="76852" y="884614"/>
                  </a:moveTo>
                  <a:lnTo>
                    <a:pt x="398965" y="884614"/>
                  </a:lnTo>
                  <a:lnTo>
                    <a:pt x="398965" y="1175730"/>
                  </a:lnTo>
                  <a:lnTo>
                    <a:pt x="76852" y="1175730"/>
                  </a:lnTo>
                  <a:close/>
                  <a:moveTo>
                    <a:pt x="-46" y="817986"/>
                  </a:moveTo>
                  <a:lnTo>
                    <a:pt x="474501" y="817986"/>
                  </a:lnTo>
                  <a:lnTo>
                    <a:pt x="474501" y="46791"/>
                  </a:lnTo>
                  <a:lnTo>
                    <a:pt x="-46" y="46791"/>
                  </a:lnTo>
                  <a:close/>
                  <a:moveTo>
                    <a:pt x="-46" y="825377"/>
                  </a:moveTo>
                  <a:cubicBezTo>
                    <a:pt x="-46" y="915181"/>
                    <a:pt x="70815" y="987957"/>
                    <a:pt x="158268" y="987957"/>
                  </a:cubicBezTo>
                  <a:lnTo>
                    <a:pt x="316188" y="987957"/>
                  </a:lnTo>
                  <a:cubicBezTo>
                    <a:pt x="403640" y="987957"/>
                    <a:pt x="474514" y="915181"/>
                    <a:pt x="474514" y="825377"/>
                  </a:cubicBezTo>
                  <a:lnTo>
                    <a:pt x="474514" y="805396"/>
                  </a:lnTo>
                  <a:cubicBezTo>
                    <a:pt x="474514" y="715592"/>
                    <a:pt x="403640" y="642817"/>
                    <a:pt x="316188" y="642817"/>
                  </a:cubicBezTo>
                  <a:lnTo>
                    <a:pt x="158268" y="642817"/>
                  </a:lnTo>
                  <a:cubicBezTo>
                    <a:pt x="70815" y="642817"/>
                    <a:pt x="-46" y="715592"/>
                    <a:pt x="-46" y="805396"/>
                  </a:cubicBezTo>
                  <a:close/>
                </a:path>
              </a:pathLst>
            </a:custGeom>
            <a:solidFill>
              <a:srgbClr val="FFFFFF"/>
            </a:solidFill>
            <a:ln w="13214" cap="flat">
              <a:noFill/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grpSp>
          <p:nvGrpSpPr>
            <p:cNvPr id="850" name="Graphic 1244">
              <a:extLst>
                <a:ext uri="{FF2B5EF4-FFF2-40B4-BE49-F238E27FC236}">
                  <a16:creationId xmlns:a16="http://schemas.microsoft.com/office/drawing/2014/main" id="{661260A8-946B-B3DE-1625-D53C03721BFD}"/>
                </a:ext>
              </a:extLst>
            </p:cNvPr>
            <p:cNvGrpSpPr/>
            <p:nvPr/>
          </p:nvGrpSpPr>
          <p:grpSpPr>
            <a:xfrm>
              <a:off x="3261169" y="1889845"/>
              <a:ext cx="478243" cy="1279801"/>
              <a:chOff x="3261169" y="1889845"/>
              <a:chExt cx="478243" cy="1279801"/>
            </a:xfrm>
          </p:grpSpPr>
          <p:sp>
            <p:nvSpPr>
              <p:cNvPr id="1805" name="Forme libre : forme 1804">
                <a:extLst>
                  <a:ext uri="{FF2B5EF4-FFF2-40B4-BE49-F238E27FC236}">
                    <a16:creationId xmlns:a16="http://schemas.microsoft.com/office/drawing/2014/main" id="{BE3BC740-E063-8A86-033C-E7F12FBD832C}"/>
                  </a:ext>
                </a:extLst>
              </p:cNvPr>
              <p:cNvSpPr/>
              <p:nvPr/>
            </p:nvSpPr>
            <p:spPr>
              <a:xfrm>
                <a:off x="3262524" y="2181372"/>
                <a:ext cx="474565" cy="345141"/>
              </a:xfrm>
              <a:custGeom>
                <a:avLst/>
                <a:gdLst>
                  <a:gd name="connsiteX0" fmla="*/ -8 w 474565"/>
                  <a:gd name="connsiteY0" fmla="*/ 162557 h 345141"/>
                  <a:gd name="connsiteX1" fmla="*/ 158310 w 474565"/>
                  <a:gd name="connsiteY1" fmla="*/ -19 h 345141"/>
                  <a:gd name="connsiteX2" fmla="*/ 316226 w 474565"/>
                  <a:gd name="connsiteY2" fmla="*/ -19 h 345141"/>
                  <a:gd name="connsiteX3" fmla="*/ 474557 w 474565"/>
                  <a:gd name="connsiteY3" fmla="*/ 162557 h 345141"/>
                  <a:gd name="connsiteX4" fmla="*/ 474557 w 474565"/>
                  <a:gd name="connsiteY4" fmla="*/ 182547 h 345141"/>
                  <a:gd name="connsiteX5" fmla="*/ 316226 w 474565"/>
                  <a:gd name="connsiteY5" fmla="*/ 345123 h 345141"/>
                  <a:gd name="connsiteX6" fmla="*/ 158310 w 474565"/>
                  <a:gd name="connsiteY6" fmla="*/ 345123 h 345141"/>
                  <a:gd name="connsiteX7" fmla="*/ -8 w 474565"/>
                  <a:gd name="connsiteY7" fmla="*/ 182547 h 3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565" h="345141">
                    <a:moveTo>
                      <a:pt x="-8" y="162557"/>
                    </a:moveTo>
                    <a:cubicBezTo>
                      <a:pt x="-8" y="72760"/>
                      <a:pt x="70864" y="-19"/>
                      <a:pt x="158310" y="-19"/>
                    </a:cubicBezTo>
                    <a:lnTo>
                      <a:pt x="316226" y="-19"/>
                    </a:lnTo>
                    <a:cubicBezTo>
                      <a:pt x="403684" y="-19"/>
                      <a:pt x="474557" y="72760"/>
                      <a:pt x="474557" y="162557"/>
                    </a:cubicBezTo>
                    <a:lnTo>
                      <a:pt x="474557" y="182547"/>
                    </a:lnTo>
                    <a:cubicBezTo>
                      <a:pt x="474557" y="272344"/>
                      <a:pt x="403684" y="345123"/>
                      <a:pt x="316226" y="345123"/>
                    </a:cubicBezTo>
                    <a:lnTo>
                      <a:pt x="158310" y="345123"/>
                    </a:lnTo>
                    <a:cubicBezTo>
                      <a:pt x="70864" y="345123"/>
                      <a:pt x="-8" y="272344"/>
                      <a:pt x="-8" y="1825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6" name="Forme libre : forme 1805">
                <a:extLst>
                  <a:ext uri="{FF2B5EF4-FFF2-40B4-BE49-F238E27FC236}">
                    <a16:creationId xmlns:a16="http://schemas.microsoft.com/office/drawing/2014/main" id="{5519AF0B-060F-8A2D-93DB-6F6A7B1BBBA2}"/>
                  </a:ext>
                </a:extLst>
              </p:cNvPr>
              <p:cNvSpPr/>
              <p:nvPr/>
            </p:nvSpPr>
            <p:spPr>
              <a:xfrm flipV="1">
                <a:off x="3261169" y="2351339"/>
                <a:ext cx="475921" cy="771195"/>
              </a:xfrm>
              <a:custGeom>
                <a:avLst/>
                <a:gdLst>
                  <a:gd name="connsiteX0" fmla="*/ -346 w 475921"/>
                  <a:gd name="connsiteY0" fmla="*/ -301 h 771195"/>
                  <a:gd name="connsiteX1" fmla="*/ 475575 w 475921"/>
                  <a:gd name="connsiteY1" fmla="*/ -301 h 771195"/>
                  <a:gd name="connsiteX2" fmla="*/ 475575 w 475921"/>
                  <a:gd name="connsiteY2" fmla="*/ 770894 h 771195"/>
                  <a:gd name="connsiteX3" fmla="*/ -346 w 475921"/>
                  <a:gd name="connsiteY3" fmla="*/ 770894 h 77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921" h="771195">
                    <a:moveTo>
                      <a:pt x="-346" y="-301"/>
                    </a:moveTo>
                    <a:lnTo>
                      <a:pt x="475575" y="-301"/>
                    </a:lnTo>
                    <a:lnTo>
                      <a:pt x="475575" y="770894"/>
                    </a:lnTo>
                    <a:lnTo>
                      <a:pt x="-346" y="770894"/>
                    </a:lnTo>
                    <a:close/>
                  </a:path>
                </a:pathLst>
              </a:custGeom>
              <a:solidFill>
                <a:srgbClr val="FF7C80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7" name="Forme libre : forme 1806">
                <a:extLst>
                  <a:ext uri="{FF2B5EF4-FFF2-40B4-BE49-F238E27FC236}">
                    <a16:creationId xmlns:a16="http://schemas.microsoft.com/office/drawing/2014/main" id="{3B9DDC6C-D954-BAF6-BD76-920F8C435479}"/>
                  </a:ext>
                </a:extLst>
              </p:cNvPr>
              <p:cNvSpPr/>
              <p:nvPr/>
            </p:nvSpPr>
            <p:spPr>
              <a:xfrm>
                <a:off x="3262524" y="2351344"/>
                <a:ext cx="474552" cy="771191"/>
              </a:xfrm>
              <a:custGeom>
                <a:avLst/>
                <a:gdLst>
                  <a:gd name="connsiteX0" fmla="*/ -8 w 474552"/>
                  <a:gd name="connsiteY0" fmla="*/ -37 h 771191"/>
                  <a:gd name="connsiteX1" fmla="*/ 474544 w 474552"/>
                  <a:gd name="connsiteY1" fmla="*/ -37 h 771191"/>
                  <a:gd name="connsiteX2" fmla="*/ 474544 w 474552"/>
                  <a:gd name="connsiteY2" fmla="*/ 771155 h 771191"/>
                  <a:gd name="connsiteX3" fmla="*/ -8 w 474552"/>
                  <a:gd name="connsiteY3" fmla="*/ 771155 h 77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4552" h="771191">
                    <a:moveTo>
                      <a:pt x="-8" y="-37"/>
                    </a:moveTo>
                    <a:lnTo>
                      <a:pt x="474544" y="-37"/>
                    </a:lnTo>
                    <a:lnTo>
                      <a:pt x="474544" y="771155"/>
                    </a:lnTo>
                    <a:lnTo>
                      <a:pt x="-8" y="771155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8" name="Forme libre : forme 1807">
                <a:extLst>
                  <a:ext uri="{FF2B5EF4-FFF2-40B4-BE49-F238E27FC236}">
                    <a16:creationId xmlns:a16="http://schemas.microsoft.com/office/drawing/2014/main" id="{15DA6262-313D-5BCA-1ED2-ABC5E5814638}"/>
                  </a:ext>
                </a:extLst>
              </p:cNvPr>
              <p:cNvSpPr/>
              <p:nvPr/>
            </p:nvSpPr>
            <p:spPr>
              <a:xfrm flipV="1">
                <a:off x="3267874" y="2339885"/>
                <a:ext cx="462982" cy="115799"/>
              </a:xfrm>
              <a:custGeom>
                <a:avLst/>
                <a:gdLst>
                  <a:gd name="connsiteX0" fmla="*/ -346 w 462982"/>
                  <a:gd name="connsiteY0" fmla="*/ -336 h 115799"/>
                  <a:gd name="connsiteX1" fmla="*/ 462636 w 462982"/>
                  <a:gd name="connsiteY1" fmla="*/ 3019 h 115799"/>
                  <a:gd name="connsiteX2" fmla="*/ 462597 w 462982"/>
                  <a:gd name="connsiteY2" fmla="*/ 115129 h 115799"/>
                  <a:gd name="connsiteX3" fmla="*/ 1094 w 462982"/>
                  <a:gd name="connsiteY3" fmla="*/ 115463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982" h="115799">
                    <a:moveTo>
                      <a:pt x="-346" y="-336"/>
                    </a:moveTo>
                    <a:lnTo>
                      <a:pt x="462636" y="3019"/>
                    </a:lnTo>
                    <a:lnTo>
                      <a:pt x="462597" y="115129"/>
                    </a:lnTo>
                    <a:lnTo>
                      <a:pt x="1094" y="115463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9" name="Forme libre : forme 1808">
                <a:extLst>
                  <a:ext uri="{FF2B5EF4-FFF2-40B4-BE49-F238E27FC236}">
                    <a16:creationId xmlns:a16="http://schemas.microsoft.com/office/drawing/2014/main" id="{82984C37-8C76-2BC2-9867-92065BB0A523}"/>
                  </a:ext>
                </a:extLst>
              </p:cNvPr>
              <p:cNvSpPr/>
              <p:nvPr/>
            </p:nvSpPr>
            <p:spPr>
              <a:xfrm flipV="1">
                <a:off x="3268057" y="2979268"/>
                <a:ext cx="460821" cy="140499"/>
              </a:xfrm>
              <a:custGeom>
                <a:avLst/>
                <a:gdLst>
                  <a:gd name="connsiteX0" fmla="*/ -346 w 460821"/>
                  <a:gd name="connsiteY0" fmla="*/ -269 h 140499"/>
                  <a:gd name="connsiteX1" fmla="*/ 460476 w 460821"/>
                  <a:gd name="connsiteY1" fmla="*/ -269 h 140499"/>
                  <a:gd name="connsiteX2" fmla="*/ 460476 w 460821"/>
                  <a:gd name="connsiteY2" fmla="*/ 140230 h 140499"/>
                  <a:gd name="connsiteX3" fmla="*/ -346 w 460821"/>
                  <a:gd name="connsiteY3" fmla="*/ 140230 h 14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821" h="140499">
                    <a:moveTo>
                      <a:pt x="-346" y="-269"/>
                    </a:moveTo>
                    <a:lnTo>
                      <a:pt x="460476" y="-269"/>
                    </a:lnTo>
                    <a:lnTo>
                      <a:pt x="460476" y="140230"/>
                    </a:lnTo>
                    <a:lnTo>
                      <a:pt x="-346" y="140230"/>
                    </a:lnTo>
                    <a:close/>
                  </a:path>
                </a:pathLst>
              </a:custGeom>
              <a:solidFill>
                <a:srgbClr val="FF7C80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0" name="Forme libre : forme 1809">
                <a:extLst>
                  <a:ext uri="{FF2B5EF4-FFF2-40B4-BE49-F238E27FC236}">
                    <a16:creationId xmlns:a16="http://schemas.microsoft.com/office/drawing/2014/main" id="{483ACA7A-68D3-F9B3-1A9F-CA518FB4E833}"/>
                  </a:ext>
                </a:extLst>
              </p:cNvPr>
              <p:cNvSpPr/>
              <p:nvPr/>
            </p:nvSpPr>
            <p:spPr>
              <a:xfrm flipV="1">
                <a:off x="3339428" y="1993595"/>
                <a:ext cx="322112" cy="291116"/>
              </a:xfrm>
              <a:custGeom>
                <a:avLst/>
                <a:gdLst>
                  <a:gd name="connsiteX0" fmla="*/ -346 w 322112"/>
                  <a:gd name="connsiteY0" fmla="*/ -363 h 291116"/>
                  <a:gd name="connsiteX1" fmla="*/ 321767 w 322112"/>
                  <a:gd name="connsiteY1" fmla="*/ -363 h 291116"/>
                  <a:gd name="connsiteX2" fmla="*/ 321767 w 322112"/>
                  <a:gd name="connsiteY2" fmla="*/ 290753 h 291116"/>
                  <a:gd name="connsiteX3" fmla="*/ -346 w 322112"/>
                  <a:gd name="connsiteY3" fmla="*/ 290753 h 29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6">
                    <a:moveTo>
                      <a:pt x="-346" y="-363"/>
                    </a:moveTo>
                    <a:lnTo>
                      <a:pt x="321767" y="-363"/>
                    </a:lnTo>
                    <a:lnTo>
                      <a:pt x="321767" y="290753"/>
                    </a:lnTo>
                    <a:lnTo>
                      <a:pt x="-346" y="290753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1" name="Forme libre : forme 1810">
                <a:extLst>
                  <a:ext uri="{FF2B5EF4-FFF2-40B4-BE49-F238E27FC236}">
                    <a16:creationId xmlns:a16="http://schemas.microsoft.com/office/drawing/2014/main" id="{97BF79AC-F736-C390-B43F-E9FAC0771397}"/>
                  </a:ext>
                </a:extLst>
              </p:cNvPr>
              <p:cNvSpPr/>
              <p:nvPr/>
            </p:nvSpPr>
            <p:spPr>
              <a:xfrm>
                <a:off x="3339431" y="1993595"/>
                <a:ext cx="322112" cy="291114"/>
              </a:xfrm>
              <a:custGeom>
                <a:avLst/>
                <a:gdLst>
                  <a:gd name="connsiteX0" fmla="*/ -8 w 322112"/>
                  <a:gd name="connsiteY0" fmla="*/ -9 h 291114"/>
                  <a:gd name="connsiteX1" fmla="*/ 322105 w 322112"/>
                  <a:gd name="connsiteY1" fmla="*/ -9 h 291114"/>
                  <a:gd name="connsiteX2" fmla="*/ 322105 w 322112"/>
                  <a:gd name="connsiteY2" fmla="*/ 291106 h 291114"/>
                  <a:gd name="connsiteX3" fmla="*/ -8 w 322112"/>
                  <a:gd name="connsiteY3" fmla="*/ 291106 h 29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4">
                    <a:moveTo>
                      <a:pt x="-8" y="-9"/>
                    </a:moveTo>
                    <a:lnTo>
                      <a:pt x="322105" y="-9"/>
                    </a:lnTo>
                    <a:lnTo>
                      <a:pt x="322105" y="291106"/>
                    </a:lnTo>
                    <a:lnTo>
                      <a:pt x="-8" y="291106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2" name="Forme libre : forme 1811">
                <a:extLst>
                  <a:ext uri="{FF2B5EF4-FFF2-40B4-BE49-F238E27FC236}">
                    <a16:creationId xmlns:a16="http://schemas.microsoft.com/office/drawing/2014/main" id="{531FD70A-F494-4589-9E29-B68FF61EB927}"/>
                  </a:ext>
                </a:extLst>
              </p:cNvPr>
              <p:cNvSpPr/>
              <p:nvPr/>
            </p:nvSpPr>
            <p:spPr>
              <a:xfrm flipV="1">
                <a:off x="3524011" y="2163780"/>
                <a:ext cx="164153" cy="176786"/>
              </a:xfrm>
              <a:custGeom>
                <a:avLst/>
                <a:gdLst>
                  <a:gd name="connsiteX0" fmla="*/ -351 w 164153"/>
                  <a:gd name="connsiteY0" fmla="*/ 71596 h 176786"/>
                  <a:gd name="connsiteX1" fmla="*/ 86643 w 164153"/>
                  <a:gd name="connsiteY1" fmla="*/ 176435 h 176786"/>
                  <a:gd name="connsiteX2" fmla="*/ 163802 w 164153"/>
                  <a:gd name="connsiteY2" fmla="*/ 104502 h 176786"/>
                  <a:gd name="connsiteX3" fmla="*/ 76756 w 164153"/>
                  <a:gd name="connsiteY3" fmla="*/ -351 h 17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53" h="176786">
                    <a:moveTo>
                      <a:pt x="-351" y="71596"/>
                    </a:moveTo>
                    <a:lnTo>
                      <a:pt x="86643" y="176435"/>
                    </a:lnTo>
                    <a:lnTo>
                      <a:pt x="163802" y="104502"/>
                    </a:lnTo>
                    <a:lnTo>
                      <a:pt x="76756" y="-351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3" name="Forme libre : forme 1812">
                <a:extLst>
                  <a:ext uri="{FF2B5EF4-FFF2-40B4-BE49-F238E27FC236}">
                    <a16:creationId xmlns:a16="http://schemas.microsoft.com/office/drawing/2014/main" id="{8FE54607-17F2-6685-5F9F-B3864AA022F6}"/>
                  </a:ext>
                </a:extLst>
              </p:cNvPr>
              <p:cNvSpPr/>
              <p:nvPr/>
            </p:nvSpPr>
            <p:spPr>
              <a:xfrm flipV="1">
                <a:off x="3267651" y="2455617"/>
                <a:ext cx="22052" cy="653618"/>
              </a:xfrm>
              <a:custGeom>
                <a:avLst/>
                <a:gdLst>
                  <a:gd name="connsiteX0" fmla="*/ -336 w 22052"/>
                  <a:gd name="connsiteY0" fmla="*/ -297 h 653618"/>
                  <a:gd name="connsiteX1" fmla="*/ 21717 w 22052"/>
                  <a:gd name="connsiteY1" fmla="*/ -297 h 653618"/>
                  <a:gd name="connsiteX2" fmla="*/ 21717 w 22052"/>
                  <a:gd name="connsiteY2" fmla="*/ 653322 h 653618"/>
                  <a:gd name="connsiteX3" fmla="*/ -336 w 22052"/>
                  <a:gd name="connsiteY3" fmla="*/ 653322 h 653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653618">
                    <a:moveTo>
                      <a:pt x="-336" y="-297"/>
                    </a:moveTo>
                    <a:lnTo>
                      <a:pt x="21717" y="-297"/>
                    </a:lnTo>
                    <a:lnTo>
                      <a:pt x="21717" y="653322"/>
                    </a:lnTo>
                    <a:lnTo>
                      <a:pt x="-336" y="653322"/>
                    </a:lnTo>
                    <a:close/>
                  </a:path>
                </a:pathLst>
              </a:custGeom>
              <a:solidFill>
                <a:srgbClr val="FF5050"/>
              </a:solidFill>
              <a:ln w="1333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4" name="Forme libre : forme 1813">
                <a:extLst>
                  <a:ext uri="{FF2B5EF4-FFF2-40B4-BE49-F238E27FC236}">
                    <a16:creationId xmlns:a16="http://schemas.microsoft.com/office/drawing/2014/main" id="{B3EDA2B8-BD80-67C1-69AE-F0C295E754B8}"/>
                  </a:ext>
                </a:extLst>
              </p:cNvPr>
              <p:cNvSpPr/>
              <p:nvPr/>
            </p:nvSpPr>
            <p:spPr>
              <a:xfrm flipV="1">
                <a:off x="3279568" y="2415213"/>
                <a:ext cx="440484" cy="70222"/>
              </a:xfrm>
              <a:custGeom>
                <a:avLst/>
                <a:gdLst>
                  <a:gd name="connsiteX0" fmla="*/ -346 w 440484"/>
                  <a:gd name="connsiteY0" fmla="*/ 34794 h 70222"/>
                  <a:gd name="connsiteX1" fmla="*/ 219857 w 440484"/>
                  <a:gd name="connsiteY1" fmla="*/ 69892 h 70222"/>
                  <a:gd name="connsiteX2" fmla="*/ 440138 w 440484"/>
                  <a:gd name="connsiteY2" fmla="*/ 34794 h 70222"/>
                  <a:gd name="connsiteX3" fmla="*/ 219857 w 440484"/>
                  <a:gd name="connsiteY3" fmla="*/ -331 h 70222"/>
                  <a:gd name="connsiteX4" fmla="*/ -346 w 440484"/>
                  <a:gd name="connsiteY4" fmla="*/ 34794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484" h="70222">
                    <a:moveTo>
                      <a:pt x="-346" y="34794"/>
                    </a:moveTo>
                    <a:cubicBezTo>
                      <a:pt x="-346" y="54174"/>
                      <a:pt x="98238" y="69892"/>
                      <a:pt x="219857" y="69892"/>
                    </a:cubicBezTo>
                    <a:cubicBezTo>
                      <a:pt x="341528" y="69892"/>
                      <a:pt x="440138" y="54174"/>
                      <a:pt x="440138" y="34794"/>
                    </a:cubicBezTo>
                    <a:cubicBezTo>
                      <a:pt x="440138" y="15374"/>
                      <a:pt x="341528" y="-331"/>
                      <a:pt x="219857" y="-331"/>
                    </a:cubicBezTo>
                    <a:cubicBezTo>
                      <a:pt x="98238" y="-331"/>
                      <a:pt x="-346" y="15374"/>
                      <a:pt x="-346" y="34794"/>
                    </a:cubicBezTo>
                    <a:close/>
                  </a:path>
                </a:pathLst>
              </a:custGeom>
              <a:solidFill>
                <a:srgbClr val="FF7C80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5" name="Forme libre : forme 1814">
                <a:extLst>
                  <a:ext uri="{FF2B5EF4-FFF2-40B4-BE49-F238E27FC236}">
                    <a16:creationId xmlns:a16="http://schemas.microsoft.com/office/drawing/2014/main" id="{A3188F38-7544-9965-FD77-B70368ED7CB9}"/>
                  </a:ext>
                </a:extLst>
              </p:cNvPr>
              <p:cNvSpPr/>
              <p:nvPr/>
            </p:nvSpPr>
            <p:spPr>
              <a:xfrm flipV="1">
                <a:off x="3343436" y="2435541"/>
                <a:ext cx="312683" cy="13353"/>
              </a:xfrm>
              <a:custGeom>
                <a:avLst/>
                <a:gdLst>
                  <a:gd name="connsiteX0" fmla="*/ -346 w 312683"/>
                  <a:gd name="connsiteY0" fmla="*/ -332 h 13353"/>
                  <a:gd name="connsiteX1" fmla="*/ 312338 w 312683"/>
                  <a:gd name="connsiteY1" fmla="*/ 4667 h 1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683" h="13353">
                    <a:moveTo>
                      <a:pt x="-346" y="-332"/>
                    </a:moveTo>
                    <a:cubicBezTo>
                      <a:pt x="37016" y="12205"/>
                      <a:pt x="237667" y="19717"/>
                      <a:pt x="312338" y="4667"/>
                    </a:cubicBezTo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6" name="Forme libre : forme 1815">
                <a:extLst>
                  <a:ext uri="{FF2B5EF4-FFF2-40B4-BE49-F238E27FC236}">
                    <a16:creationId xmlns:a16="http://schemas.microsoft.com/office/drawing/2014/main" id="{A21AECB3-B19C-9F2B-98EF-1105B9CFC602}"/>
                  </a:ext>
                </a:extLst>
              </p:cNvPr>
              <p:cNvSpPr/>
              <p:nvPr/>
            </p:nvSpPr>
            <p:spPr>
              <a:xfrm flipV="1">
                <a:off x="3708293" y="2452263"/>
                <a:ext cx="22878" cy="655155"/>
              </a:xfrm>
              <a:custGeom>
                <a:avLst/>
                <a:gdLst>
                  <a:gd name="connsiteX0" fmla="*/ -357 w 22878"/>
                  <a:gd name="connsiteY0" fmla="*/ -297 h 655155"/>
                  <a:gd name="connsiteX1" fmla="*/ 22521 w 22878"/>
                  <a:gd name="connsiteY1" fmla="*/ -297 h 655155"/>
                  <a:gd name="connsiteX2" fmla="*/ 21984 w 22878"/>
                  <a:gd name="connsiteY2" fmla="*/ 654858 h 655155"/>
                  <a:gd name="connsiteX3" fmla="*/ -357 w 22878"/>
                  <a:gd name="connsiteY3" fmla="*/ 642548 h 6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8" h="655155">
                    <a:moveTo>
                      <a:pt x="-357" y="-297"/>
                    </a:moveTo>
                    <a:lnTo>
                      <a:pt x="22521" y="-297"/>
                    </a:lnTo>
                    <a:lnTo>
                      <a:pt x="21984" y="654858"/>
                    </a:lnTo>
                    <a:lnTo>
                      <a:pt x="-357" y="642548"/>
                    </a:lnTo>
                    <a:close/>
                  </a:path>
                </a:pathLst>
              </a:custGeom>
              <a:solidFill>
                <a:srgbClr val="594740"/>
              </a:solidFill>
              <a:ln w="1328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7" name="Forme libre : forme 1816">
                <a:extLst>
                  <a:ext uri="{FF2B5EF4-FFF2-40B4-BE49-F238E27FC236}">
                    <a16:creationId xmlns:a16="http://schemas.microsoft.com/office/drawing/2014/main" id="{A8C753D2-ACF5-913F-0E14-AAE09FFC6174}"/>
                  </a:ext>
                </a:extLst>
              </p:cNvPr>
              <p:cNvSpPr/>
              <p:nvPr/>
            </p:nvSpPr>
            <p:spPr>
              <a:xfrm>
                <a:off x="3262225" y="3079276"/>
                <a:ext cx="475110" cy="90370"/>
              </a:xfrm>
              <a:custGeom>
                <a:avLst/>
                <a:gdLst>
                  <a:gd name="connsiteX0" fmla="*/ -8 w 475110"/>
                  <a:gd name="connsiteY0" fmla="*/ 45124 h 90370"/>
                  <a:gd name="connsiteX1" fmla="*/ 237540 w 475110"/>
                  <a:gd name="connsiteY1" fmla="*/ -55 h 90370"/>
                  <a:gd name="connsiteX2" fmla="*/ 475102 w 475110"/>
                  <a:gd name="connsiteY2" fmla="*/ 45124 h 90370"/>
                  <a:gd name="connsiteX3" fmla="*/ 237540 w 475110"/>
                  <a:gd name="connsiteY3" fmla="*/ 90315 h 90370"/>
                  <a:gd name="connsiteX4" fmla="*/ -8 w 475110"/>
                  <a:gd name="connsiteY4" fmla="*/ 45124 h 90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10" h="90370">
                    <a:moveTo>
                      <a:pt x="-8" y="45124"/>
                    </a:moveTo>
                    <a:cubicBezTo>
                      <a:pt x="-8" y="20189"/>
                      <a:pt x="106346" y="-55"/>
                      <a:pt x="237540" y="-55"/>
                    </a:cubicBezTo>
                    <a:cubicBezTo>
                      <a:pt x="368747" y="-55"/>
                      <a:pt x="475102" y="20189"/>
                      <a:pt x="475102" y="45124"/>
                    </a:cubicBezTo>
                    <a:cubicBezTo>
                      <a:pt x="475102" y="70112"/>
                      <a:pt x="368747" y="90315"/>
                      <a:pt x="237540" y="90315"/>
                    </a:cubicBezTo>
                    <a:cubicBezTo>
                      <a:pt x="106346" y="90315"/>
                      <a:pt x="-8" y="70112"/>
                      <a:pt x="-8" y="45124"/>
                    </a:cubicBezTo>
                    <a:close/>
                  </a:path>
                </a:pathLst>
              </a:custGeom>
              <a:solidFill>
                <a:srgbClr val="FF7C80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8" name="Forme libre : forme 1817">
                <a:extLst>
                  <a:ext uri="{FF2B5EF4-FFF2-40B4-BE49-F238E27FC236}">
                    <a16:creationId xmlns:a16="http://schemas.microsoft.com/office/drawing/2014/main" id="{B6A47E1A-BB85-B78A-4705-9FF8157FC49D}"/>
                  </a:ext>
                </a:extLst>
              </p:cNvPr>
              <p:cNvSpPr/>
              <p:nvPr/>
            </p:nvSpPr>
            <p:spPr>
              <a:xfrm>
                <a:off x="3273817" y="2415215"/>
                <a:ext cx="451340" cy="72110"/>
              </a:xfrm>
              <a:custGeom>
                <a:avLst/>
                <a:gdLst>
                  <a:gd name="connsiteX0" fmla="*/ -8 w 451340"/>
                  <a:gd name="connsiteY0" fmla="*/ 36059 h 72110"/>
                  <a:gd name="connsiteX1" fmla="*/ 225656 w 451340"/>
                  <a:gd name="connsiteY1" fmla="*/ -23 h 72110"/>
                  <a:gd name="connsiteX2" fmla="*/ 451332 w 451340"/>
                  <a:gd name="connsiteY2" fmla="*/ 36059 h 72110"/>
                  <a:gd name="connsiteX3" fmla="*/ 225656 w 451340"/>
                  <a:gd name="connsiteY3" fmla="*/ 72087 h 72110"/>
                  <a:gd name="connsiteX4" fmla="*/ -8 w 451340"/>
                  <a:gd name="connsiteY4" fmla="*/ 36059 h 7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340" h="72110">
                    <a:moveTo>
                      <a:pt x="-8" y="36059"/>
                    </a:moveTo>
                    <a:cubicBezTo>
                      <a:pt x="-8" y="16118"/>
                      <a:pt x="101064" y="-23"/>
                      <a:pt x="225656" y="-23"/>
                    </a:cubicBezTo>
                    <a:cubicBezTo>
                      <a:pt x="350300" y="-23"/>
                      <a:pt x="451332" y="16118"/>
                      <a:pt x="451332" y="36059"/>
                    </a:cubicBezTo>
                    <a:cubicBezTo>
                      <a:pt x="451332" y="55946"/>
                      <a:pt x="350300" y="72087"/>
                      <a:pt x="225656" y="72087"/>
                    </a:cubicBezTo>
                    <a:cubicBezTo>
                      <a:pt x="101064" y="72087"/>
                      <a:pt x="-8" y="55946"/>
                      <a:pt x="-8" y="36059"/>
                    </a:cubicBezTo>
                    <a:close/>
                  </a:path>
                </a:pathLst>
              </a:custGeom>
              <a:noFill/>
              <a:ln w="1312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19" name="Forme libre : forme 1818">
                <a:extLst>
                  <a:ext uri="{FF2B5EF4-FFF2-40B4-BE49-F238E27FC236}">
                    <a16:creationId xmlns:a16="http://schemas.microsoft.com/office/drawing/2014/main" id="{A8CD0912-3ACE-C0ED-8094-DD6D62AEBAB0}"/>
                  </a:ext>
                </a:extLst>
              </p:cNvPr>
              <p:cNvSpPr/>
              <p:nvPr/>
            </p:nvSpPr>
            <p:spPr>
              <a:xfrm flipV="1">
                <a:off x="3312975" y="2177519"/>
                <a:ext cx="129882" cy="134150"/>
              </a:xfrm>
              <a:custGeom>
                <a:avLst/>
                <a:gdLst>
                  <a:gd name="connsiteX0" fmla="*/ -340 w 129882"/>
                  <a:gd name="connsiteY0" fmla="*/ 76527 h 134150"/>
                  <a:gd name="connsiteX1" fmla="*/ 58000 w 129882"/>
                  <a:gd name="connsiteY1" fmla="*/ 133799 h 134150"/>
                  <a:gd name="connsiteX2" fmla="*/ 129542 w 129882"/>
                  <a:gd name="connsiteY2" fmla="*/ 56866 h 134150"/>
                  <a:gd name="connsiteX3" fmla="*/ 71188 w 129882"/>
                  <a:gd name="connsiteY3" fmla="*/ -352 h 13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82" h="134150">
                    <a:moveTo>
                      <a:pt x="-340" y="76527"/>
                    </a:moveTo>
                    <a:lnTo>
                      <a:pt x="58000" y="133799"/>
                    </a:lnTo>
                    <a:lnTo>
                      <a:pt x="129542" y="56866"/>
                    </a:lnTo>
                    <a:lnTo>
                      <a:pt x="71188" y="-352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0" name="Forme libre : forme 1819">
                <a:extLst>
                  <a:ext uri="{FF2B5EF4-FFF2-40B4-BE49-F238E27FC236}">
                    <a16:creationId xmlns:a16="http://schemas.microsoft.com/office/drawing/2014/main" id="{493D9015-7CA2-9334-693A-4884D08D6653}"/>
                  </a:ext>
                </a:extLst>
              </p:cNvPr>
              <p:cNvSpPr/>
              <p:nvPr/>
            </p:nvSpPr>
            <p:spPr>
              <a:xfrm flipV="1">
                <a:off x="3317231" y="2244922"/>
                <a:ext cx="359226" cy="106350"/>
              </a:xfrm>
              <a:custGeom>
                <a:avLst/>
                <a:gdLst>
                  <a:gd name="connsiteX0" fmla="*/ -346 w 359226"/>
                  <a:gd name="connsiteY0" fmla="*/ -347 h 106350"/>
                  <a:gd name="connsiteX1" fmla="*/ 358880 w 359226"/>
                  <a:gd name="connsiteY1" fmla="*/ -347 h 106350"/>
                  <a:gd name="connsiteX2" fmla="*/ 358880 w 359226"/>
                  <a:gd name="connsiteY2" fmla="*/ 106004 h 106350"/>
                  <a:gd name="connsiteX3" fmla="*/ -346 w 359226"/>
                  <a:gd name="connsiteY3" fmla="*/ 106004 h 10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9226" h="106350">
                    <a:moveTo>
                      <a:pt x="-346" y="-347"/>
                    </a:moveTo>
                    <a:lnTo>
                      <a:pt x="358880" y="-347"/>
                    </a:lnTo>
                    <a:lnTo>
                      <a:pt x="358880" y="106004"/>
                    </a:lnTo>
                    <a:lnTo>
                      <a:pt x="-346" y="106004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1" name="Forme libre : forme 1820">
                <a:extLst>
                  <a:ext uri="{FF2B5EF4-FFF2-40B4-BE49-F238E27FC236}">
                    <a16:creationId xmlns:a16="http://schemas.microsoft.com/office/drawing/2014/main" id="{BCC6108A-2DF9-3B21-AB4C-6CF4B6151A0D}"/>
                  </a:ext>
                </a:extLst>
              </p:cNvPr>
              <p:cNvSpPr/>
              <p:nvPr/>
            </p:nvSpPr>
            <p:spPr>
              <a:xfrm flipV="1">
                <a:off x="3357016" y="2230928"/>
                <a:ext cx="286990" cy="49145"/>
              </a:xfrm>
              <a:custGeom>
                <a:avLst/>
                <a:gdLst>
                  <a:gd name="connsiteX0" fmla="*/ 286644 w 286990"/>
                  <a:gd name="connsiteY0" fmla="*/ 48794 h 49145"/>
                  <a:gd name="connsiteX1" fmla="*/ 143130 w 286990"/>
                  <a:gd name="connsiteY1" fmla="*/ 12413 h 49145"/>
                  <a:gd name="connsiteX2" fmla="*/ -346 w 286990"/>
                  <a:gd name="connsiteY2" fmla="*/ 48794 h 49145"/>
                  <a:gd name="connsiteX3" fmla="*/ 143130 w 286990"/>
                  <a:gd name="connsiteY3" fmla="*/ -351 h 49145"/>
                  <a:gd name="connsiteX4" fmla="*/ 286644 w 286990"/>
                  <a:gd name="connsiteY4" fmla="*/ 48794 h 4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49145">
                    <a:moveTo>
                      <a:pt x="286644" y="48794"/>
                    </a:moveTo>
                    <a:cubicBezTo>
                      <a:pt x="269921" y="17866"/>
                      <a:pt x="208228" y="12413"/>
                      <a:pt x="143130" y="12413"/>
                    </a:cubicBezTo>
                    <a:cubicBezTo>
                      <a:pt x="79760" y="12413"/>
                      <a:pt x="9698" y="26981"/>
                      <a:pt x="-346" y="48794"/>
                    </a:cubicBezTo>
                    <a:cubicBezTo>
                      <a:pt x="26382" y="23333"/>
                      <a:pt x="61400" y="-351"/>
                      <a:pt x="143130" y="-351"/>
                    </a:cubicBezTo>
                    <a:cubicBezTo>
                      <a:pt x="224899" y="-351"/>
                      <a:pt x="263282" y="14231"/>
                      <a:pt x="286644" y="48794"/>
                    </a:cubicBezTo>
                    <a:close/>
                  </a:path>
                </a:pathLst>
              </a:custGeom>
              <a:solidFill>
                <a:srgbClr val="B0E2ED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2" name="Forme libre : forme 1821">
                <a:extLst>
                  <a:ext uri="{FF2B5EF4-FFF2-40B4-BE49-F238E27FC236}">
                    <a16:creationId xmlns:a16="http://schemas.microsoft.com/office/drawing/2014/main" id="{EE3C13B8-F821-644F-E359-FF556FE152B7}"/>
                  </a:ext>
                </a:extLst>
              </p:cNvPr>
              <p:cNvSpPr/>
              <p:nvPr/>
            </p:nvSpPr>
            <p:spPr>
              <a:xfrm flipV="1">
                <a:off x="3357016" y="2230928"/>
                <a:ext cx="286990" cy="23162"/>
              </a:xfrm>
              <a:custGeom>
                <a:avLst/>
                <a:gdLst>
                  <a:gd name="connsiteX0" fmla="*/ 286644 w 286990"/>
                  <a:gd name="connsiteY0" fmla="*/ 22810 h 23162"/>
                  <a:gd name="connsiteX1" fmla="*/ 143130 w 286990"/>
                  <a:gd name="connsiteY1" fmla="*/ -352 h 23162"/>
                  <a:gd name="connsiteX2" fmla="*/ -346 w 286990"/>
                  <a:gd name="connsiteY2" fmla="*/ 22810 h 2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90" h="23162">
                    <a:moveTo>
                      <a:pt x="286644" y="22810"/>
                    </a:moveTo>
                    <a:cubicBezTo>
                      <a:pt x="286644" y="10314"/>
                      <a:pt x="221559" y="-352"/>
                      <a:pt x="143130" y="-352"/>
                    </a:cubicBezTo>
                    <a:cubicBezTo>
                      <a:pt x="64752" y="-352"/>
                      <a:pt x="-346" y="10314"/>
                      <a:pt x="-346" y="22810"/>
                    </a:cubicBezTo>
                  </a:path>
                </a:pathLst>
              </a:custGeom>
              <a:solidFill>
                <a:srgbClr val="D9F1F7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3" name="Forme libre : forme 1822">
                <a:extLst>
                  <a:ext uri="{FF2B5EF4-FFF2-40B4-BE49-F238E27FC236}">
                    <a16:creationId xmlns:a16="http://schemas.microsoft.com/office/drawing/2014/main" id="{2214EFA7-63E0-BCBF-68EA-4795D3907C05}"/>
                  </a:ext>
                </a:extLst>
              </p:cNvPr>
              <p:cNvSpPr/>
              <p:nvPr/>
            </p:nvSpPr>
            <p:spPr>
              <a:xfrm flipV="1">
                <a:off x="3357016" y="2230928"/>
                <a:ext cx="286990" cy="36180"/>
              </a:xfrm>
              <a:custGeom>
                <a:avLst/>
                <a:gdLst>
                  <a:gd name="connsiteX0" fmla="*/ 286644 w 286990"/>
                  <a:gd name="connsiteY0" fmla="*/ 35829 h 36180"/>
                  <a:gd name="connsiteX1" fmla="*/ 143130 w 286990"/>
                  <a:gd name="connsiteY1" fmla="*/ 12359 h 36180"/>
                  <a:gd name="connsiteX2" fmla="*/ -346 w 286990"/>
                  <a:gd name="connsiteY2" fmla="*/ 35829 h 36180"/>
                  <a:gd name="connsiteX3" fmla="*/ 143130 w 286990"/>
                  <a:gd name="connsiteY3" fmla="*/ -352 h 36180"/>
                  <a:gd name="connsiteX4" fmla="*/ 286644 w 286990"/>
                  <a:gd name="connsiteY4" fmla="*/ 35829 h 3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36180">
                    <a:moveTo>
                      <a:pt x="286644" y="35829"/>
                    </a:moveTo>
                    <a:cubicBezTo>
                      <a:pt x="286644" y="23172"/>
                      <a:pt x="221559" y="12359"/>
                      <a:pt x="143130" y="12359"/>
                    </a:cubicBezTo>
                    <a:cubicBezTo>
                      <a:pt x="64752" y="12359"/>
                      <a:pt x="-346" y="23172"/>
                      <a:pt x="-346" y="35829"/>
                    </a:cubicBezTo>
                    <a:cubicBezTo>
                      <a:pt x="9698" y="14110"/>
                      <a:pt x="79760" y="-352"/>
                      <a:pt x="143130" y="-352"/>
                    </a:cubicBezTo>
                    <a:cubicBezTo>
                      <a:pt x="208228" y="-352"/>
                      <a:pt x="269921" y="5115"/>
                      <a:pt x="286644" y="3582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4" name="Forme libre : forme 1823">
                <a:extLst>
                  <a:ext uri="{FF2B5EF4-FFF2-40B4-BE49-F238E27FC236}">
                    <a16:creationId xmlns:a16="http://schemas.microsoft.com/office/drawing/2014/main" id="{AACE9555-150D-52A5-56EB-6FB22A86277A}"/>
                  </a:ext>
                </a:extLst>
              </p:cNvPr>
              <p:cNvSpPr/>
              <p:nvPr/>
            </p:nvSpPr>
            <p:spPr>
              <a:xfrm flipV="1">
                <a:off x="3262976" y="2099691"/>
                <a:ext cx="475070" cy="90365"/>
              </a:xfrm>
              <a:custGeom>
                <a:avLst/>
                <a:gdLst>
                  <a:gd name="connsiteX0" fmla="*/ -346 w 475070"/>
                  <a:gd name="connsiteY0" fmla="*/ 44813 h 90365"/>
                  <a:gd name="connsiteX1" fmla="*/ 237169 w 475070"/>
                  <a:gd name="connsiteY1" fmla="*/ 90003 h 90365"/>
                  <a:gd name="connsiteX2" fmla="*/ 474724 w 475070"/>
                  <a:gd name="connsiteY2" fmla="*/ 44813 h 90365"/>
                  <a:gd name="connsiteX3" fmla="*/ 237169 w 475070"/>
                  <a:gd name="connsiteY3" fmla="*/ -362 h 90365"/>
                  <a:gd name="connsiteX4" fmla="*/ -346 w 475070"/>
                  <a:gd name="connsiteY4" fmla="*/ 44813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0" h="90365">
                    <a:moveTo>
                      <a:pt x="-346" y="44813"/>
                    </a:moveTo>
                    <a:cubicBezTo>
                      <a:pt x="-346" y="69807"/>
                      <a:pt x="105977" y="90003"/>
                      <a:pt x="237169" y="90003"/>
                    </a:cubicBezTo>
                    <a:cubicBezTo>
                      <a:pt x="368361" y="90003"/>
                      <a:pt x="474724" y="69807"/>
                      <a:pt x="474724" y="44813"/>
                    </a:cubicBezTo>
                    <a:cubicBezTo>
                      <a:pt x="474724" y="19873"/>
                      <a:pt x="368361" y="-362"/>
                      <a:pt x="237169" y="-362"/>
                    </a:cubicBezTo>
                    <a:cubicBezTo>
                      <a:pt x="105977" y="-362"/>
                      <a:pt x="-346" y="19873"/>
                      <a:pt x="-346" y="44813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5" name="Forme libre : forme 1824">
                <a:extLst>
                  <a:ext uri="{FF2B5EF4-FFF2-40B4-BE49-F238E27FC236}">
                    <a16:creationId xmlns:a16="http://schemas.microsoft.com/office/drawing/2014/main" id="{B8B65895-D7C0-C9B1-B795-3CB211BA26E7}"/>
                  </a:ext>
                </a:extLst>
              </p:cNvPr>
              <p:cNvSpPr/>
              <p:nvPr/>
            </p:nvSpPr>
            <p:spPr>
              <a:xfrm flipV="1">
                <a:off x="3262426" y="1941737"/>
                <a:ext cx="476169" cy="200831"/>
              </a:xfrm>
              <a:custGeom>
                <a:avLst/>
                <a:gdLst>
                  <a:gd name="connsiteX0" fmla="*/ -346 w 476169"/>
                  <a:gd name="connsiteY0" fmla="*/ -373 h 200831"/>
                  <a:gd name="connsiteX1" fmla="*/ 475824 w 476169"/>
                  <a:gd name="connsiteY1" fmla="*/ -373 h 200831"/>
                  <a:gd name="connsiteX2" fmla="*/ 475824 w 476169"/>
                  <a:gd name="connsiteY2" fmla="*/ 200459 h 200831"/>
                  <a:gd name="connsiteX3" fmla="*/ -346 w 476169"/>
                  <a:gd name="connsiteY3" fmla="*/ 200459 h 20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69" h="200831">
                    <a:moveTo>
                      <a:pt x="-346" y="-373"/>
                    </a:moveTo>
                    <a:lnTo>
                      <a:pt x="475824" y="-373"/>
                    </a:lnTo>
                    <a:lnTo>
                      <a:pt x="475824" y="200459"/>
                    </a:lnTo>
                    <a:lnTo>
                      <a:pt x="-346" y="200459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6" name="Forme libre : forme 1825">
                <a:extLst>
                  <a:ext uri="{FF2B5EF4-FFF2-40B4-BE49-F238E27FC236}">
                    <a16:creationId xmlns:a16="http://schemas.microsoft.com/office/drawing/2014/main" id="{B3FA12D9-5D04-26E2-15D9-CA128A22A952}"/>
                  </a:ext>
                </a:extLst>
              </p:cNvPr>
              <p:cNvSpPr/>
              <p:nvPr/>
            </p:nvSpPr>
            <p:spPr>
              <a:xfrm>
                <a:off x="3262420" y="1941740"/>
                <a:ext cx="476174" cy="200837"/>
              </a:xfrm>
              <a:custGeom>
                <a:avLst/>
                <a:gdLst>
                  <a:gd name="connsiteX0" fmla="*/ -8 w 476174"/>
                  <a:gd name="connsiteY0" fmla="*/ -4 h 200837"/>
                  <a:gd name="connsiteX1" fmla="*/ 476166 w 476174"/>
                  <a:gd name="connsiteY1" fmla="*/ -4 h 200837"/>
                  <a:gd name="connsiteX2" fmla="*/ 476166 w 476174"/>
                  <a:gd name="connsiteY2" fmla="*/ 200833 h 200837"/>
                  <a:gd name="connsiteX3" fmla="*/ -8 w 476174"/>
                  <a:gd name="connsiteY3" fmla="*/ 200833 h 200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74" h="200837">
                    <a:moveTo>
                      <a:pt x="-8" y="-4"/>
                    </a:moveTo>
                    <a:lnTo>
                      <a:pt x="476166" y="-4"/>
                    </a:lnTo>
                    <a:lnTo>
                      <a:pt x="476166" y="200833"/>
                    </a:lnTo>
                    <a:lnTo>
                      <a:pt x="-8" y="200833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7" name="Forme libre : forme 1826">
                <a:extLst>
                  <a:ext uri="{FF2B5EF4-FFF2-40B4-BE49-F238E27FC236}">
                    <a16:creationId xmlns:a16="http://schemas.microsoft.com/office/drawing/2014/main" id="{7BDE6374-788F-2586-0AEE-420C85DE2B3C}"/>
                  </a:ext>
                </a:extLst>
              </p:cNvPr>
              <p:cNvSpPr/>
              <p:nvPr/>
            </p:nvSpPr>
            <p:spPr>
              <a:xfrm>
                <a:off x="3262978" y="1889845"/>
                <a:ext cx="475071" cy="90423"/>
              </a:xfrm>
              <a:custGeom>
                <a:avLst/>
                <a:gdLst>
                  <a:gd name="connsiteX0" fmla="*/ -8 w 475071"/>
                  <a:gd name="connsiteY0" fmla="*/ 45179 h 90423"/>
                  <a:gd name="connsiteX1" fmla="*/ 237501 w 475071"/>
                  <a:gd name="connsiteY1" fmla="*/ 1 h 90423"/>
                  <a:gd name="connsiteX2" fmla="*/ 475063 w 475071"/>
                  <a:gd name="connsiteY2" fmla="*/ 45179 h 90423"/>
                  <a:gd name="connsiteX3" fmla="*/ 237501 w 475071"/>
                  <a:gd name="connsiteY3" fmla="*/ 90424 h 90423"/>
                  <a:gd name="connsiteX4" fmla="*/ -8 w 475071"/>
                  <a:gd name="connsiteY4" fmla="*/ 45179 h 9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1" h="90423">
                    <a:moveTo>
                      <a:pt x="-8" y="45179"/>
                    </a:moveTo>
                    <a:cubicBezTo>
                      <a:pt x="-8" y="20245"/>
                      <a:pt x="106307" y="1"/>
                      <a:pt x="237501" y="1"/>
                    </a:cubicBezTo>
                    <a:cubicBezTo>
                      <a:pt x="368695" y="1"/>
                      <a:pt x="475063" y="20245"/>
                      <a:pt x="475063" y="45179"/>
                    </a:cubicBezTo>
                    <a:cubicBezTo>
                      <a:pt x="475063" y="70167"/>
                      <a:pt x="368695" y="90424"/>
                      <a:pt x="237501" y="90424"/>
                    </a:cubicBezTo>
                    <a:cubicBezTo>
                      <a:pt x="106307" y="90424"/>
                      <a:pt x="-8" y="70167"/>
                      <a:pt x="-8" y="45179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8" name="Forme libre : forme 1827">
                <a:extLst>
                  <a:ext uri="{FF2B5EF4-FFF2-40B4-BE49-F238E27FC236}">
                    <a16:creationId xmlns:a16="http://schemas.microsoft.com/office/drawing/2014/main" id="{D3075508-D465-7CC5-DF12-28F967696D9D}"/>
                  </a:ext>
                </a:extLst>
              </p:cNvPr>
              <p:cNvSpPr/>
              <p:nvPr/>
            </p:nvSpPr>
            <p:spPr>
              <a:xfrm>
                <a:off x="3262978" y="2098550"/>
                <a:ext cx="476433" cy="90365"/>
              </a:xfrm>
              <a:custGeom>
                <a:avLst/>
                <a:gdLst>
                  <a:gd name="connsiteX0" fmla="*/ -8 w 476433"/>
                  <a:gd name="connsiteY0" fmla="*/ 45167 h 90365"/>
                  <a:gd name="connsiteX1" fmla="*/ 238215 w 476433"/>
                  <a:gd name="connsiteY1" fmla="*/ -9 h 90365"/>
                  <a:gd name="connsiteX2" fmla="*/ 476425 w 476433"/>
                  <a:gd name="connsiteY2" fmla="*/ 45167 h 90365"/>
                  <a:gd name="connsiteX3" fmla="*/ 238215 w 476433"/>
                  <a:gd name="connsiteY3" fmla="*/ 90357 h 90365"/>
                  <a:gd name="connsiteX4" fmla="*/ -8 w 476433"/>
                  <a:gd name="connsiteY4" fmla="*/ 45167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433" h="90365">
                    <a:moveTo>
                      <a:pt x="-8" y="45167"/>
                    </a:moveTo>
                    <a:cubicBezTo>
                      <a:pt x="-8" y="20241"/>
                      <a:pt x="106657" y="-9"/>
                      <a:pt x="238215" y="-9"/>
                    </a:cubicBezTo>
                    <a:cubicBezTo>
                      <a:pt x="369773" y="-9"/>
                      <a:pt x="476425" y="20241"/>
                      <a:pt x="476425" y="45167"/>
                    </a:cubicBezTo>
                    <a:cubicBezTo>
                      <a:pt x="476425" y="70160"/>
                      <a:pt x="369773" y="90357"/>
                      <a:pt x="238215" y="90357"/>
                    </a:cubicBezTo>
                    <a:cubicBezTo>
                      <a:pt x="106657" y="90357"/>
                      <a:pt x="-8" y="70160"/>
                      <a:pt x="-8" y="45167"/>
                    </a:cubicBezTo>
                    <a:close/>
                  </a:path>
                </a:pathLst>
              </a:custGeom>
              <a:noFill/>
              <a:ln w="13153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29" name="Forme libre : forme 1828">
                <a:extLst>
                  <a:ext uri="{FF2B5EF4-FFF2-40B4-BE49-F238E27FC236}">
                    <a16:creationId xmlns:a16="http://schemas.microsoft.com/office/drawing/2014/main" id="{FB950751-7DCE-E758-BD3D-55C648330FEB}"/>
                  </a:ext>
                </a:extLst>
              </p:cNvPr>
              <p:cNvSpPr/>
              <p:nvPr/>
            </p:nvSpPr>
            <p:spPr>
              <a:xfrm flipV="1">
                <a:off x="3268764" y="2032316"/>
                <a:ext cx="464868" cy="137162"/>
              </a:xfrm>
              <a:custGeom>
                <a:avLst/>
                <a:gdLst>
                  <a:gd name="connsiteX0" fmla="*/ -346 w 464868"/>
                  <a:gd name="connsiteY0" fmla="*/ 21276 h 137162"/>
                  <a:gd name="connsiteX1" fmla="*/ 464522 w 464868"/>
                  <a:gd name="connsiteY1" fmla="*/ 18657 h 137162"/>
                  <a:gd name="connsiteX2" fmla="*/ 464522 w 464868"/>
                  <a:gd name="connsiteY2" fmla="*/ 136795 h 137162"/>
                  <a:gd name="connsiteX3" fmla="*/ -346 w 464868"/>
                  <a:gd name="connsiteY3" fmla="*/ 136795 h 13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4868" h="137162">
                    <a:moveTo>
                      <a:pt x="-346" y="21276"/>
                    </a:moveTo>
                    <a:cubicBezTo>
                      <a:pt x="198576" y="-12044"/>
                      <a:pt x="234772" y="-1993"/>
                      <a:pt x="464522" y="18657"/>
                    </a:cubicBezTo>
                    <a:lnTo>
                      <a:pt x="464522" y="136795"/>
                    </a:lnTo>
                    <a:lnTo>
                      <a:pt x="-346" y="136795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0" name="Forme libre : forme 1829">
                <a:extLst>
                  <a:ext uri="{FF2B5EF4-FFF2-40B4-BE49-F238E27FC236}">
                    <a16:creationId xmlns:a16="http://schemas.microsoft.com/office/drawing/2014/main" id="{9283849D-BAC2-DB27-0CC8-CEFD5F0B586A}"/>
                  </a:ext>
                </a:extLst>
              </p:cNvPr>
              <p:cNvSpPr/>
              <p:nvPr/>
            </p:nvSpPr>
            <p:spPr>
              <a:xfrm>
                <a:off x="3374459" y="1908742"/>
                <a:ext cx="252109" cy="47990"/>
              </a:xfrm>
              <a:custGeom>
                <a:avLst/>
                <a:gdLst>
                  <a:gd name="connsiteX0" fmla="*/ -8 w 252109"/>
                  <a:gd name="connsiteY0" fmla="*/ 24003 h 47990"/>
                  <a:gd name="connsiteX1" fmla="*/ 126021 w 252109"/>
                  <a:gd name="connsiteY1" fmla="*/ 1 h 47990"/>
                  <a:gd name="connsiteX2" fmla="*/ 252101 w 252109"/>
                  <a:gd name="connsiteY2" fmla="*/ 24003 h 47990"/>
                  <a:gd name="connsiteX3" fmla="*/ 126021 w 252109"/>
                  <a:gd name="connsiteY3" fmla="*/ 47991 h 47990"/>
                  <a:gd name="connsiteX4" fmla="*/ -8 w 252109"/>
                  <a:gd name="connsiteY4" fmla="*/ 24003 h 4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109" h="47990">
                    <a:moveTo>
                      <a:pt x="-8" y="24003"/>
                    </a:moveTo>
                    <a:cubicBezTo>
                      <a:pt x="-8" y="10769"/>
                      <a:pt x="56420" y="1"/>
                      <a:pt x="126021" y="1"/>
                    </a:cubicBezTo>
                    <a:cubicBezTo>
                      <a:pt x="195673" y="1"/>
                      <a:pt x="252101" y="10769"/>
                      <a:pt x="252101" y="24003"/>
                    </a:cubicBezTo>
                    <a:cubicBezTo>
                      <a:pt x="252101" y="37277"/>
                      <a:pt x="195673" y="47991"/>
                      <a:pt x="126021" y="47991"/>
                    </a:cubicBezTo>
                    <a:cubicBezTo>
                      <a:pt x="56420" y="47991"/>
                      <a:pt x="-8" y="37277"/>
                      <a:pt x="-8" y="240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1" name="Forme libre : forme 1830">
                <a:extLst>
                  <a:ext uri="{FF2B5EF4-FFF2-40B4-BE49-F238E27FC236}">
                    <a16:creationId xmlns:a16="http://schemas.microsoft.com/office/drawing/2014/main" id="{7D836B11-98A2-F5E0-9036-80FE00C9C51F}"/>
                  </a:ext>
                </a:extLst>
              </p:cNvPr>
              <p:cNvSpPr/>
              <p:nvPr/>
            </p:nvSpPr>
            <p:spPr>
              <a:xfrm flipV="1">
                <a:off x="3334269" y="3032691"/>
                <a:ext cx="331083" cy="34603"/>
              </a:xfrm>
              <a:custGeom>
                <a:avLst/>
                <a:gdLst>
                  <a:gd name="connsiteX0" fmla="*/ -346 w 331083"/>
                  <a:gd name="connsiteY0" fmla="*/ -269 h 34603"/>
                  <a:gd name="connsiteX1" fmla="*/ 330737 w 331083"/>
                  <a:gd name="connsiteY1" fmla="*/ 2738 h 34603"/>
                  <a:gd name="connsiteX2" fmla="*/ -346 w 331083"/>
                  <a:gd name="connsiteY2" fmla="*/ -269 h 34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083" h="34603">
                    <a:moveTo>
                      <a:pt x="-346" y="-269"/>
                    </a:moveTo>
                    <a:cubicBezTo>
                      <a:pt x="63115" y="11907"/>
                      <a:pt x="233201" y="24043"/>
                      <a:pt x="330737" y="2738"/>
                    </a:cubicBezTo>
                    <a:cubicBezTo>
                      <a:pt x="264984" y="42314"/>
                      <a:pt x="90341" y="48395"/>
                      <a:pt x="-346" y="-2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2" name="Forme libre : forme 1831">
                <a:extLst>
                  <a:ext uri="{FF2B5EF4-FFF2-40B4-BE49-F238E27FC236}">
                    <a16:creationId xmlns:a16="http://schemas.microsoft.com/office/drawing/2014/main" id="{11A699EC-C0EB-10BD-4CE6-15C81A5DE26C}"/>
                  </a:ext>
                </a:extLst>
              </p:cNvPr>
              <p:cNvSpPr/>
              <p:nvPr/>
            </p:nvSpPr>
            <p:spPr>
              <a:xfrm flipV="1">
                <a:off x="3378820" y="2458892"/>
                <a:ext cx="35633" cy="36488"/>
              </a:xfrm>
              <a:custGeom>
                <a:avLst/>
                <a:gdLst>
                  <a:gd name="connsiteX0" fmla="*/ -341 w 35633"/>
                  <a:gd name="connsiteY0" fmla="*/ 17943 h 36488"/>
                  <a:gd name="connsiteX1" fmla="*/ 17456 w 35633"/>
                  <a:gd name="connsiteY1" fmla="*/ 36160 h 36488"/>
                  <a:gd name="connsiteX2" fmla="*/ 35292 w 35633"/>
                  <a:gd name="connsiteY2" fmla="*/ 17943 h 36488"/>
                  <a:gd name="connsiteX3" fmla="*/ 17456 w 35633"/>
                  <a:gd name="connsiteY3" fmla="*/ -328 h 36488"/>
                  <a:gd name="connsiteX4" fmla="*/ -341 w 35633"/>
                  <a:gd name="connsiteY4" fmla="*/ 17943 h 3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33" h="36488">
                    <a:moveTo>
                      <a:pt x="-341" y="17943"/>
                    </a:moveTo>
                    <a:cubicBezTo>
                      <a:pt x="-341" y="27994"/>
                      <a:pt x="7621" y="36160"/>
                      <a:pt x="17456" y="36160"/>
                    </a:cubicBezTo>
                    <a:cubicBezTo>
                      <a:pt x="27291" y="36160"/>
                      <a:pt x="35292" y="27994"/>
                      <a:pt x="35292" y="17943"/>
                    </a:cubicBezTo>
                    <a:cubicBezTo>
                      <a:pt x="35292" y="7838"/>
                      <a:pt x="27291" y="-328"/>
                      <a:pt x="17456" y="-328"/>
                    </a:cubicBezTo>
                    <a:cubicBezTo>
                      <a:pt x="7621" y="-328"/>
                      <a:pt x="-341" y="7838"/>
                      <a:pt x="-341" y="179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3" name="Forme libre : forme 1832">
                <a:extLst>
                  <a:ext uri="{FF2B5EF4-FFF2-40B4-BE49-F238E27FC236}">
                    <a16:creationId xmlns:a16="http://schemas.microsoft.com/office/drawing/2014/main" id="{FB17DF3B-40C0-514C-217E-9507BA4BDB85}"/>
                  </a:ext>
                </a:extLst>
              </p:cNvPr>
              <p:cNvSpPr/>
              <p:nvPr/>
            </p:nvSpPr>
            <p:spPr>
              <a:xfrm flipV="1">
                <a:off x="3424641" y="2470333"/>
                <a:ext cx="25457" cy="27132"/>
              </a:xfrm>
              <a:custGeom>
                <a:avLst/>
                <a:gdLst>
                  <a:gd name="connsiteX0" fmla="*/ -343 w 25457"/>
                  <a:gd name="connsiteY0" fmla="*/ 13252 h 27132"/>
                  <a:gd name="connsiteX1" fmla="*/ 12386 w 25457"/>
                  <a:gd name="connsiteY1" fmla="*/ 26805 h 27132"/>
                  <a:gd name="connsiteX2" fmla="*/ 25115 w 25457"/>
                  <a:gd name="connsiteY2" fmla="*/ 13252 h 27132"/>
                  <a:gd name="connsiteX3" fmla="*/ 12386 w 25457"/>
                  <a:gd name="connsiteY3" fmla="*/ -327 h 27132"/>
                  <a:gd name="connsiteX4" fmla="*/ -343 w 25457"/>
                  <a:gd name="connsiteY4" fmla="*/ 13252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3" y="13252"/>
                    </a:moveTo>
                    <a:cubicBezTo>
                      <a:pt x="-343" y="20710"/>
                      <a:pt x="5341" y="26805"/>
                      <a:pt x="12386" y="26805"/>
                    </a:cubicBezTo>
                    <a:cubicBezTo>
                      <a:pt x="19392" y="26805"/>
                      <a:pt x="25115" y="20710"/>
                      <a:pt x="25115" y="13252"/>
                    </a:cubicBezTo>
                    <a:cubicBezTo>
                      <a:pt x="25115" y="5754"/>
                      <a:pt x="19392" y="-327"/>
                      <a:pt x="12386" y="-327"/>
                    </a:cubicBezTo>
                    <a:cubicBezTo>
                      <a:pt x="5341" y="-327"/>
                      <a:pt x="-343" y="5754"/>
                      <a:pt x="-343" y="132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34" name="Forme libre : forme 1833">
                <a:extLst>
                  <a:ext uri="{FF2B5EF4-FFF2-40B4-BE49-F238E27FC236}">
                    <a16:creationId xmlns:a16="http://schemas.microsoft.com/office/drawing/2014/main" id="{E967B65A-52C9-6DB0-78A0-D0CE0F790161}"/>
                  </a:ext>
                </a:extLst>
              </p:cNvPr>
              <p:cNvSpPr/>
              <p:nvPr/>
            </p:nvSpPr>
            <p:spPr>
              <a:xfrm flipV="1">
                <a:off x="3348255" y="2470333"/>
                <a:ext cx="25457" cy="27132"/>
              </a:xfrm>
              <a:custGeom>
                <a:avLst/>
                <a:gdLst>
                  <a:gd name="connsiteX0" fmla="*/ -340 w 25457"/>
                  <a:gd name="connsiteY0" fmla="*/ 13252 h 27132"/>
                  <a:gd name="connsiteX1" fmla="*/ 12376 w 25457"/>
                  <a:gd name="connsiteY1" fmla="*/ 26805 h 27132"/>
                  <a:gd name="connsiteX2" fmla="*/ 25118 w 25457"/>
                  <a:gd name="connsiteY2" fmla="*/ 13252 h 27132"/>
                  <a:gd name="connsiteX3" fmla="*/ 12376 w 25457"/>
                  <a:gd name="connsiteY3" fmla="*/ -327 h 27132"/>
                  <a:gd name="connsiteX4" fmla="*/ -340 w 25457"/>
                  <a:gd name="connsiteY4" fmla="*/ 13252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40" y="13252"/>
                    </a:moveTo>
                    <a:cubicBezTo>
                      <a:pt x="-340" y="20710"/>
                      <a:pt x="5383" y="26805"/>
                      <a:pt x="12376" y="26805"/>
                    </a:cubicBezTo>
                    <a:cubicBezTo>
                      <a:pt x="19435" y="26805"/>
                      <a:pt x="25118" y="20710"/>
                      <a:pt x="25118" y="13252"/>
                    </a:cubicBezTo>
                    <a:cubicBezTo>
                      <a:pt x="25118" y="5754"/>
                      <a:pt x="19435" y="-327"/>
                      <a:pt x="12376" y="-327"/>
                    </a:cubicBezTo>
                    <a:cubicBezTo>
                      <a:pt x="5383" y="-327"/>
                      <a:pt x="-340" y="5754"/>
                      <a:pt x="-340" y="132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851" name="Graphic 1244">
              <a:extLst>
                <a:ext uri="{FF2B5EF4-FFF2-40B4-BE49-F238E27FC236}">
                  <a16:creationId xmlns:a16="http://schemas.microsoft.com/office/drawing/2014/main" id="{7AB6E91D-43AD-39CA-239B-EECF371B09D6}"/>
                </a:ext>
              </a:extLst>
            </p:cNvPr>
            <p:cNvGrpSpPr/>
            <p:nvPr/>
          </p:nvGrpSpPr>
          <p:grpSpPr>
            <a:xfrm>
              <a:off x="3400445" y="2016659"/>
              <a:ext cx="478243" cy="1279801"/>
              <a:chOff x="3400445" y="2016659"/>
              <a:chExt cx="478243" cy="1279801"/>
            </a:xfrm>
          </p:grpSpPr>
          <p:sp>
            <p:nvSpPr>
              <p:cNvPr id="886" name="Forme libre : forme 885">
                <a:extLst>
                  <a:ext uri="{FF2B5EF4-FFF2-40B4-BE49-F238E27FC236}">
                    <a16:creationId xmlns:a16="http://schemas.microsoft.com/office/drawing/2014/main" id="{7CEF1BF1-CC2C-C31F-B96E-380B35FAEBA8}"/>
                  </a:ext>
                </a:extLst>
              </p:cNvPr>
              <p:cNvSpPr/>
              <p:nvPr/>
            </p:nvSpPr>
            <p:spPr>
              <a:xfrm>
                <a:off x="3401800" y="2308187"/>
                <a:ext cx="474565" cy="345141"/>
              </a:xfrm>
              <a:custGeom>
                <a:avLst/>
                <a:gdLst>
                  <a:gd name="connsiteX0" fmla="*/ -4 w 474565"/>
                  <a:gd name="connsiteY0" fmla="*/ 162560 h 345141"/>
                  <a:gd name="connsiteX1" fmla="*/ 158314 w 474565"/>
                  <a:gd name="connsiteY1" fmla="*/ -15 h 345141"/>
                  <a:gd name="connsiteX2" fmla="*/ 316230 w 474565"/>
                  <a:gd name="connsiteY2" fmla="*/ -15 h 345141"/>
                  <a:gd name="connsiteX3" fmla="*/ 474561 w 474565"/>
                  <a:gd name="connsiteY3" fmla="*/ 162560 h 345141"/>
                  <a:gd name="connsiteX4" fmla="*/ 474561 w 474565"/>
                  <a:gd name="connsiteY4" fmla="*/ 182551 h 345141"/>
                  <a:gd name="connsiteX5" fmla="*/ 316230 w 474565"/>
                  <a:gd name="connsiteY5" fmla="*/ 345126 h 345141"/>
                  <a:gd name="connsiteX6" fmla="*/ 158314 w 474565"/>
                  <a:gd name="connsiteY6" fmla="*/ 345126 h 345141"/>
                  <a:gd name="connsiteX7" fmla="*/ -4 w 474565"/>
                  <a:gd name="connsiteY7" fmla="*/ 182551 h 345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565" h="345141">
                    <a:moveTo>
                      <a:pt x="-4" y="162560"/>
                    </a:moveTo>
                    <a:cubicBezTo>
                      <a:pt x="-4" y="72763"/>
                      <a:pt x="70868" y="-15"/>
                      <a:pt x="158314" y="-15"/>
                    </a:cubicBezTo>
                    <a:lnTo>
                      <a:pt x="316230" y="-15"/>
                    </a:lnTo>
                    <a:cubicBezTo>
                      <a:pt x="403688" y="-15"/>
                      <a:pt x="474561" y="72763"/>
                      <a:pt x="474561" y="162560"/>
                    </a:cubicBezTo>
                    <a:lnTo>
                      <a:pt x="474561" y="182551"/>
                    </a:lnTo>
                    <a:cubicBezTo>
                      <a:pt x="474561" y="272348"/>
                      <a:pt x="403688" y="345126"/>
                      <a:pt x="316230" y="345126"/>
                    </a:cubicBezTo>
                    <a:lnTo>
                      <a:pt x="158314" y="345126"/>
                    </a:lnTo>
                    <a:cubicBezTo>
                      <a:pt x="70868" y="345126"/>
                      <a:pt x="-4" y="272348"/>
                      <a:pt x="-4" y="1825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87" name="Forme libre : forme 886">
                <a:extLst>
                  <a:ext uri="{FF2B5EF4-FFF2-40B4-BE49-F238E27FC236}">
                    <a16:creationId xmlns:a16="http://schemas.microsoft.com/office/drawing/2014/main" id="{EF51A7AC-2C00-06D0-EC1C-B14A4EA95ECB}"/>
                  </a:ext>
                </a:extLst>
              </p:cNvPr>
              <p:cNvSpPr/>
              <p:nvPr/>
            </p:nvSpPr>
            <p:spPr>
              <a:xfrm flipV="1">
                <a:off x="3400445" y="2478154"/>
                <a:ext cx="475921" cy="771195"/>
              </a:xfrm>
              <a:custGeom>
                <a:avLst/>
                <a:gdLst>
                  <a:gd name="connsiteX0" fmla="*/ -342 w 475921"/>
                  <a:gd name="connsiteY0" fmla="*/ -298 h 771195"/>
                  <a:gd name="connsiteX1" fmla="*/ 475579 w 475921"/>
                  <a:gd name="connsiteY1" fmla="*/ -298 h 771195"/>
                  <a:gd name="connsiteX2" fmla="*/ 475579 w 475921"/>
                  <a:gd name="connsiteY2" fmla="*/ 770898 h 771195"/>
                  <a:gd name="connsiteX3" fmla="*/ -342 w 475921"/>
                  <a:gd name="connsiteY3" fmla="*/ 770898 h 771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921" h="771195">
                    <a:moveTo>
                      <a:pt x="-342" y="-298"/>
                    </a:moveTo>
                    <a:lnTo>
                      <a:pt x="475579" y="-298"/>
                    </a:lnTo>
                    <a:lnTo>
                      <a:pt x="475579" y="770898"/>
                    </a:lnTo>
                    <a:lnTo>
                      <a:pt x="-342" y="770898"/>
                    </a:ln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88" name="Forme libre : forme 887">
                <a:extLst>
                  <a:ext uri="{FF2B5EF4-FFF2-40B4-BE49-F238E27FC236}">
                    <a16:creationId xmlns:a16="http://schemas.microsoft.com/office/drawing/2014/main" id="{30777098-6479-6838-CBE9-31AC90485B85}"/>
                  </a:ext>
                </a:extLst>
              </p:cNvPr>
              <p:cNvSpPr/>
              <p:nvPr/>
            </p:nvSpPr>
            <p:spPr>
              <a:xfrm>
                <a:off x="3401800" y="2478159"/>
                <a:ext cx="474552" cy="771191"/>
              </a:xfrm>
              <a:custGeom>
                <a:avLst/>
                <a:gdLst>
                  <a:gd name="connsiteX0" fmla="*/ -4 w 474552"/>
                  <a:gd name="connsiteY0" fmla="*/ -33 h 771191"/>
                  <a:gd name="connsiteX1" fmla="*/ 474548 w 474552"/>
                  <a:gd name="connsiteY1" fmla="*/ -33 h 771191"/>
                  <a:gd name="connsiteX2" fmla="*/ 474548 w 474552"/>
                  <a:gd name="connsiteY2" fmla="*/ 771158 h 771191"/>
                  <a:gd name="connsiteX3" fmla="*/ -4 w 474552"/>
                  <a:gd name="connsiteY3" fmla="*/ 771158 h 77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4552" h="771191">
                    <a:moveTo>
                      <a:pt x="-4" y="-33"/>
                    </a:moveTo>
                    <a:lnTo>
                      <a:pt x="474548" y="-33"/>
                    </a:lnTo>
                    <a:lnTo>
                      <a:pt x="474548" y="771158"/>
                    </a:lnTo>
                    <a:lnTo>
                      <a:pt x="-4" y="771158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89" name="Forme libre : forme 888">
                <a:extLst>
                  <a:ext uri="{FF2B5EF4-FFF2-40B4-BE49-F238E27FC236}">
                    <a16:creationId xmlns:a16="http://schemas.microsoft.com/office/drawing/2014/main" id="{A5232BCC-EB21-14B1-5439-282EA8023798}"/>
                  </a:ext>
                </a:extLst>
              </p:cNvPr>
              <p:cNvSpPr/>
              <p:nvPr/>
            </p:nvSpPr>
            <p:spPr>
              <a:xfrm flipV="1">
                <a:off x="3407150" y="2466699"/>
                <a:ext cx="462982" cy="115799"/>
              </a:xfrm>
              <a:custGeom>
                <a:avLst/>
                <a:gdLst>
                  <a:gd name="connsiteX0" fmla="*/ -342 w 462982"/>
                  <a:gd name="connsiteY0" fmla="*/ -333 h 115799"/>
                  <a:gd name="connsiteX1" fmla="*/ 462640 w 462982"/>
                  <a:gd name="connsiteY1" fmla="*/ 3022 h 115799"/>
                  <a:gd name="connsiteX2" fmla="*/ 462601 w 462982"/>
                  <a:gd name="connsiteY2" fmla="*/ 115133 h 115799"/>
                  <a:gd name="connsiteX3" fmla="*/ 1098 w 462982"/>
                  <a:gd name="connsiteY3" fmla="*/ 115467 h 11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2982" h="115799">
                    <a:moveTo>
                      <a:pt x="-342" y="-333"/>
                    </a:moveTo>
                    <a:lnTo>
                      <a:pt x="462640" y="3022"/>
                    </a:lnTo>
                    <a:lnTo>
                      <a:pt x="462601" y="115133"/>
                    </a:lnTo>
                    <a:lnTo>
                      <a:pt x="1098" y="115467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0" name="Forme libre : forme 889">
                <a:extLst>
                  <a:ext uri="{FF2B5EF4-FFF2-40B4-BE49-F238E27FC236}">
                    <a16:creationId xmlns:a16="http://schemas.microsoft.com/office/drawing/2014/main" id="{8841B227-1A3B-9BEB-0AFE-194A5BBE54C9}"/>
                  </a:ext>
                </a:extLst>
              </p:cNvPr>
              <p:cNvSpPr/>
              <p:nvPr/>
            </p:nvSpPr>
            <p:spPr>
              <a:xfrm flipV="1">
                <a:off x="3407333" y="3106083"/>
                <a:ext cx="460821" cy="140499"/>
              </a:xfrm>
              <a:custGeom>
                <a:avLst/>
                <a:gdLst>
                  <a:gd name="connsiteX0" fmla="*/ -342 w 460821"/>
                  <a:gd name="connsiteY0" fmla="*/ -266 h 140499"/>
                  <a:gd name="connsiteX1" fmla="*/ 460480 w 460821"/>
                  <a:gd name="connsiteY1" fmla="*/ -266 h 140499"/>
                  <a:gd name="connsiteX2" fmla="*/ 460480 w 460821"/>
                  <a:gd name="connsiteY2" fmla="*/ 140234 h 140499"/>
                  <a:gd name="connsiteX3" fmla="*/ -342 w 460821"/>
                  <a:gd name="connsiteY3" fmla="*/ 140234 h 14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0821" h="140499">
                    <a:moveTo>
                      <a:pt x="-342" y="-266"/>
                    </a:moveTo>
                    <a:lnTo>
                      <a:pt x="460480" y="-266"/>
                    </a:lnTo>
                    <a:lnTo>
                      <a:pt x="460480" y="140234"/>
                    </a:lnTo>
                    <a:lnTo>
                      <a:pt x="-342" y="140234"/>
                    </a:ln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1" name="Forme libre : forme 890">
                <a:extLst>
                  <a:ext uri="{FF2B5EF4-FFF2-40B4-BE49-F238E27FC236}">
                    <a16:creationId xmlns:a16="http://schemas.microsoft.com/office/drawing/2014/main" id="{9577CC19-772F-A661-8F33-68E9E4A9E3E9}"/>
                  </a:ext>
                </a:extLst>
              </p:cNvPr>
              <p:cNvSpPr/>
              <p:nvPr/>
            </p:nvSpPr>
            <p:spPr>
              <a:xfrm flipV="1">
                <a:off x="3478704" y="2120410"/>
                <a:ext cx="322112" cy="291116"/>
              </a:xfrm>
              <a:custGeom>
                <a:avLst/>
                <a:gdLst>
                  <a:gd name="connsiteX0" fmla="*/ -342 w 322112"/>
                  <a:gd name="connsiteY0" fmla="*/ -359 h 291116"/>
                  <a:gd name="connsiteX1" fmla="*/ 321770 w 322112"/>
                  <a:gd name="connsiteY1" fmla="*/ -359 h 291116"/>
                  <a:gd name="connsiteX2" fmla="*/ 321770 w 322112"/>
                  <a:gd name="connsiteY2" fmla="*/ 290757 h 291116"/>
                  <a:gd name="connsiteX3" fmla="*/ -342 w 322112"/>
                  <a:gd name="connsiteY3" fmla="*/ 290757 h 29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6">
                    <a:moveTo>
                      <a:pt x="-342" y="-359"/>
                    </a:moveTo>
                    <a:lnTo>
                      <a:pt x="321770" y="-359"/>
                    </a:lnTo>
                    <a:lnTo>
                      <a:pt x="321770" y="290757"/>
                    </a:lnTo>
                    <a:lnTo>
                      <a:pt x="-342" y="290757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2" name="Forme libre : forme 891">
                <a:extLst>
                  <a:ext uri="{FF2B5EF4-FFF2-40B4-BE49-F238E27FC236}">
                    <a16:creationId xmlns:a16="http://schemas.microsoft.com/office/drawing/2014/main" id="{DD4169E9-E78C-BD0B-7869-20297CB65172}"/>
                  </a:ext>
                </a:extLst>
              </p:cNvPr>
              <p:cNvSpPr/>
              <p:nvPr/>
            </p:nvSpPr>
            <p:spPr>
              <a:xfrm>
                <a:off x="3478707" y="2120410"/>
                <a:ext cx="322112" cy="291114"/>
              </a:xfrm>
              <a:custGeom>
                <a:avLst/>
                <a:gdLst>
                  <a:gd name="connsiteX0" fmla="*/ -4 w 322112"/>
                  <a:gd name="connsiteY0" fmla="*/ -5 h 291114"/>
                  <a:gd name="connsiteX1" fmla="*/ 322109 w 322112"/>
                  <a:gd name="connsiteY1" fmla="*/ -5 h 291114"/>
                  <a:gd name="connsiteX2" fmla="*/ 322109 w 322112"/>
                  <a:gd name="connsiteY2" fmla="*/ 291109 h 291114"/>
                  <a:gd name="connsiteX3" fmla="*/ -4 w 322112"/>
                  <a:gd name="connsiteY3" fmla="*/ 291109 h 291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112" h="291114">
                    <a:moveTo>
                      <a:pt x="-4" y="-5"/>
                    </a:moveTo>
                    <a:lnTo>
                      <a:pt x="322109" y="-5"/>
                    </a:lnTo>
                    <a:lnTo>
                      <a:pt x="322109" y="291109"/>
                    </a:lnTo>
                    <a:lnTo>
                      <a:pt x="-4" y="291109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3" name="Forme libre : forme 892">
                <a:extLst>
                  <a:ext uri="{FF2B5EF4-FFF2-40B4-BE49-F238E27FC236}">
                    <a16:creationId xmlns:a16="http://schemas.microsoft.com/office/drawing/2014/main" id="{3DCC865E-060E-ECD4-F446-60ACC8A6D932}"/>
                  </a:ext>
                </a:extLst>
              </p:cNvPr>
              <p:cNvSpPr/>
              <p:nvPr/>
            </p:nvSpPr>
            <p:spPr>
              <a:xfrm flipV="1">
                <a:off x="3663287" y="2290594"/>
                <a:ext cx="164153" cy="176786"/>
              </a:xfrm>
              <a:custGeom>
                <a:avLst/>
                <a:gdLst>
                  <a:gd name="connsiteX0" fmla="*/ -347 w 164153"/>
                  <a:gd name="connsiteY0" fmla="*/ 71599 h 176786"/>
                  <a:gd name="connsiteX1" fmla="*/ 86647 w 164153"/>
                  <a:gd name="connsiteY1" fmla="*/ 176439 h 176786"/>
                  <a:gd name="connsiteX2" fmla="*/ 163806 w 164153"/>
                  <a:gd name="connsiteY2" fmla="*/ 104505 h 176786"/>
                  <a:gd name="connsiteX3" fmla="*/ 76760 w 164153"/>
                  <a:gd name="connsiteY3" fmla="*/ -348 h 176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153" h="176786">
                    <a:moveTo>
                      <a:pt x="-347" y="71599"/>
                    </a:moveTo>
                    <a:lnTo>
                      <a:pt x="86647" y="176439"/>
                    </a:lnTo>
                    <a:lnTo>
                      <a:pt x="163806" y="104505"/>
                    </a:lnTo>
                    <a:lnTo>
                      <a:pt x="76760" y="-348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4" name="Forme libre : forme 893">
                <a:extLst>
                  <a:ext uri="{FF2B5EF4-FFF2-40B4-BE49-F238E27FC236}">
                    <a16:creationId xmlns:a16="http://schemas.microsoft.com/office/drawing/2014/main" id="{A8032620-3051-BE97-A411-5451AC23C952}"/>
                  </a:ext>
                </a:extLst>
              </p:cNvPr>
              <p:cNvSpPr/>
              <p:nvPr/>
            </p:nvSpPr>
            <p:spPr>
              <a:xfrm flipV="1">
                <a:off x="3406927" y="2582432"/>
                <a:ext cx="22052" cy="653618"/>
              </a:xfrm>
              <a:custGeom>
                <a:avLst/>
                <a:gdLst>
                  <a:gd name="connsiteX0" fmla="*/ -332 w 22052"/>
                  <a:gd name="connsiteY0" fmla="*/ -293 h 653618"/>
                  <a:gd name="connsiteX1" fmla="*/ 21721 w 22052"/>
                  <a:gd name="connsiteY1" fmla="*/ -293 h 653618"/>
                  <a:gd name="connsiteX2" fmla="*/ 21721 w 22052"/>
                  <a:gd name="connsiteY2" fmla="*/ 653325 h 653618"/>
                  <a:gd name="connsiteX3" fmla="*/ -332 w 22052"/>
                  <a:gd name="connsiteY3" fmla="*/ 653325 h 653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52" h="653618">
                    <a:moveTo>
                      <a:pt x="-332" y="-293"/>
                    </a:moveTo>
                    <a:lnTo>
                      <a:pt x="21721" y="-293"/>
                    </a:lnTo>
                    <a:lnTo>
                      <a:pt x="21721" y="653325"/>
                    </a:lnTo>
                    <a:lnTo>
                      <a:pt x="-332" y="653325"/>
                    </a:lnTo>
                    <a:close/>
                  </a:path>
                </a:pathLst>
              </a:custGeom>
              <a:solidFill>
                <a:srgbClr val="FFC000">
                  <a:lumMod val="40000"/>
                  <a:lumOff val="60000"/>
                </a:srgbClr>
              </a:solidFill>
              <a:ln w="1333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95" name="Forme libre : forme 894">
                <a:extLst>
                  <a:ext uri="{FF2B5EF4-FFF2-40B4-BE49-F238E27FC236}">
                    <a16:creationId xmlns:a16="http://schemas.microsoft.com/office/drawing/2014/main" id="{04CA5BD6-DCCF-05A7-82B2-B71279C8EF94}"/>
                  </a:ext>
                </a:extLst>
              </p:cNvPr>
              <p:cNvSpPr/>
              <p:nvPr/>
            </p:nvSpPr>
            <p:spPr>
              <a:xfrm flipV="1">
                <a:off x="3418844" y="2542028"/>
                <a:ext cx="440484" cy="70222"/>
              </a:xfrm>
              <a:custGeom>
                <a:avLst/>
                <a:gdLst>
                  <a:gd name="connsiteX0" fmla="*/ -342 w 440484"/>
                  <a:gd name="connsiteY0" fmla="*/ 34797 h 70222"/>
                  <a:gd name="connsiteX1" fmla="*/ 219861 w 440484"/>
                  <a:gd name="connsiteY1" fmla="*/ 69895 h 70222"/>
                  <a:gd name="connsiteX2" fmla="*/ 440142 w 440484"/>
                  <a:gd name="connsiteY2" fmla="*/ 34797 h 70222"/>
                  <a:gd name="connsiteX3" fmla="*/ 219861 w 440484"/>
                  <a:gd name="connsiteY3" fmla="*/ -327 h 70222"/>
                  <a:gd name="connsiteX4" fmla="*/ -342 w 440484"/>
                  <a:gd name="connsiteY4" fmla="*/ 34797 h 70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484" h="70222">
                    <a:moveTo>
                      <a:pt x="-342" y="34797"/>
                    </a:moveTo>
                    <a:cubicBezTo>
                      <a:pt x="-342" y="54177"/>
                      <a:pt x="98242" y="69895"/>
                      <a:pt x="219861" y="69895"/>
                    </a:cubicBezTo>
                    <a:cubicBezTo>
                      <a:pt x="341532" y="69895"/>
                      <a:pt x="440142" y="54177"/>
                      <a:pt x="440142" y="34797"/>
                    </a:cubicBezTo>
                    <a:cubicBezTo>
                      <a:pt x="440142" y="15377"/>
                      <a:pt x="341532" y="-327"/>
                      <a:pt x="219861" y="-327"/>
                    </a:cubicBezTo>
                    <a:cubicBezTo>
                      <a:pt x="98242" y="-327"/>
                      <a:pt x="-342" y="15377"/>
                      <a:pt x="-342" y="34797"/>
                    </a:cubicBez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85" name="Forme libre : forme 1784">
                <a:extLst>
                  <a:ext uri="{FF2B5EF4-FFF2-40B4-BE49-F238E27FC236}">
                    <a16:creationId xmlns:a16="http://schemas.microsoft.com/office/drawing/2014/main" id="{BF72E0CB-7BB4-00D5-FDFC-A92C1A997E93}"/>
                  </a:ext>
                </a:extLst>
              </p:cNvPr>
              <p:cNvSpPr/>
              <p:nvPr/>
            </p:nvSpPr>
            <p:spPr>
              <a:xfrm flipV="1">
                <a:off x="3482711" y="2562356"/>
                <a:ext cx="312683" cy="13353"/>
              </a:xfrm>
              <a:custGeom>
                <a:avLst/>
                <a:gdLst>
                  <a:gd name="connsiteX0" fmla="*/ -342 w 312683"/>
                  <a:gd name="connsiteY0" fmla="*/ -328 h 13353"/>
                  <a:gd name="connsiteX1" fmla="*/ 312342 w 312683"/>
                  <a:gd name="connsiteY1" fmla="*/ 4671 h 1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12683" h="13353">
                    <a:moveTo>
                      <a:pt x="-342" y="-328"/>
                    </a:moveTo>
                    <a:cubicBezTo>
                      <a:pt x="37019" y="12209"/>
                      <a:pt x="237670" y="19720"/>
                      <a:pt x="312342" y="4671"/>
                    </a:cubicBezTo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86" name="Forme libre : forme 1785">
                <a:extLst>
                  <a:ext uri="{FF2B5EF4-FFF2-40B4-BE49-F238E27FC236}">
                    <a16:creationId xmlns:a16="http://schemas.microsoft.com/office/drawing/2014/main" id="{89D9FFB6-5A04-362C-2E7F-A49E89119763}"/>
                  </a:ext>
                </a:extLst>
              </p:cNvPr>
              <p:cNvSpPr/>
              <p:nvPr/>
            </p:nvSpPr>
            <p:spPr>
              <a:xfrm flipV="1">
                <a:off x="3847568" y="2579077"/>
                <a:ext cx="22878" cy="655155"/>
              </a:xfrm>
              <a:custGeom>
                <a:avLst/>
                <a:gdLst>
                  <a:gd name="connsiteX0" fmla="*/ -353 w 22878"/>
                  <a:gd name="connsiteY0" fmla="*/ -293 h 655155"/>
                  <a:gd name="connsiteX1" fmla="*/ 22525 w 22878"/>
                  <a:gd name="connsiteY1" fmla="*/ -293 h 655155"/>
                  <a:gd name="connsiteX2" fmla="*/ 21988 w 22878"/>
                  <a:gd name="connsiteY2" fmla="*/ 654862 h 655155"/>
                  <a:gd name="connsiteX3" fmla="*/ -353 w 22878"/>
                  <a:gd name="connsiteY3" fmla="*/ 642552 h 65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78" h="655155">
                    <a:moveTo>
                      <a:pt x="-353" y="-293"/>
                    </a:moveTo>
                    <a:lnTo>
                      <a:pt x="22525" y="-293"/>
                    </a:lnTo>
                    <a:lnTo>
                      <a:pt x="21988" y="654862"/>
                    </a:lnTo>
                    <a:lnTo>
                      <a:pt x="-353" y="642552"/>
                    </a:lnTo>
                    <a:close/>
                  </a:path>
                </a:pathLst>
              </a:custGeom>
              <a:solidFill>
                <a:srgbClr val="81875A"/>
              </a:solidFill>
              <a:ln w="13285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87" name="Forme libre : forme 1786">
                <a:extLst>
                  <a:ext uri="{FF2B5EF4-FFF2-40B4-BE49-F238E27FC236}">
                    <a16:creationId xmlns:a16="http://schemas.microsoft.com/office/drawing/2014/main" id="{910B479A-CFF5-4C02-36D1-67C586D96FAD}"/>
                  </a:ext>
                </a:extLst>
              </p:cNvPr>
              <p:cNvSpPr/>
              <p:nvPr/>
            </p:nvSpPr>
            <p:spPr>
              <a:xfrm>
                <a:off x="3401501" y="3206091"/>
                <a:ext cx="475110" cy="90370"/>
              </a:xfrm>
              <a:custGeom>
                <a:avLst/>
                <a:gdLst>
                  <a:gd name="connsiteX0" fmla="*/ -4 w 475110"/>
                  <a:gd name="connsiteY0" fmla="*/ 45127 h 90370"/>
                  <a:gd name="connsiteX1" fmla="*/ 237544 w 475110"/>
                  <a:gd name="connsiteY1" fmla="*/ -51 h 90370"/>
                  <a:gd name="connsiteX2" fmla="*/ 475106 w 475110"/>
                  <a:gd name="connsiteY2" fmla="*/ 45127 h 90370"/>
                  <a:gd name="connsiteX3" fmla="*/ 237544 w 475110"/>
                  <a:gd name="connsiteY3" fmla="*/ 90319 h 90370"/>
                  <a:gd name="connsiteX4" fmla="*/ -4 w 475110"/>
                  <a:gd name="connsiteY4" fmla="*/ 45127 h 90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110" h="90370">
                    <a:moveTo>
                      <a:pt x="-4" y="45127"/>
                    </a:moveTo>
                    <a:cubicBezTo>
                      <a:pt x="-4" y="20192"/>
                      <a:pt x="106350" y="-51"/>
                      <a:pt x="237544" y="-51"/>
                    </a:cubicBezTo>
                    <a:cubicBezTo>
                      <a:pt x="368751" y="-51"/>
                      <a:pt x="475106" y="20192"/>
                      <a:pt x="475106" y="45127"/>
                    </a:cubicBezTo>
                    <a:cubicBezTo>
                      <a:pt x="475106" y="70115"/>
                      <a:pt x="368751" y="90319"/>
                      <a:pt x="237544" y="90319"/>
                    </a:cubicBezTo>
                    <a:cubicBezTo>
                      <a:pt x="106350" y="90319"/>
                      <a:pt x="-4" y="70115"/>
                      <a:pt x="-4" y="45127"/>
                    </a:cubicBezTo>
                    <a:close/>
                  </a:path>
                </a:pathLst>
              </a:custGeom>
              <a:solidFill>
                <a:srgbClr val="FFC000">
                  <a:lumMod val="20000"/>
                  <a:lumOff val="80000"/>
                </a:srgbClr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88" name="Forme libre : forme 1787">
                <a:extLst>
                  <a:ext uri="{FF2B5EF4-FFF2-40B4-BE49-F238E27FC236}">
                    <a16:creationId xmlns:a16="http://schemas.microsoft.com/office/drawing/2014/main" id="{9CFBE572-7710-09EB-1E29-678FDD73EBA9}"/>
                  </a:ext>
                </a:extLst>
              </p:cNvPr>
              <p:cNvSpPr/>
              <p:nvPr/>
            </p:nvSpPr>
            <p:spPr>
              <a:xfrm>
                <a:off x="3413093" y="2542030"/>
                <a:ext cx="451340" cy="72110"/>
              </a:xfrm>
              <a:custGeom>
                <a:avLst/>
                <a:gdLst>
                  <a:gd name="connsiteX0" fmla="*/ -4 w 451340"/>
                  <a:gd name="connsiteY0" fmla="*/ 36062 h 72110"/>
                  <a:gd name="connsiteX1" fmla="*/ 225660 w 451340"/>
                  <a:gd name="connsiteY1" fmla="*/ -20 h 72110"/>
                  <a:gd name="connsiteX2" fmla="*/ 451336 w 451340"/>
                  <a:gd name="connsiteY2" fmla="*/ 36062 h 72110"/>
                  <a:gd name="connsiteX3" fmla="*/ 225660 w 451340"/>
                  <a:gd name="connsiteY3" fmla="*/ 72091 h 72110"/>
                  <a:gd name="connsiteX4" fmla="*/ -4 w 451340"/>
                  <a:gd name="connsiteY4" fmla="*/ 36062 h 72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1340" h="72110">
                    <a:moveTo>
                      <a:pt x="-4" y="36062"/>
                    </a:moveTo>
                    <a:cubicBezTo>
                      <a:pt x="-4" y="16122"/>
                      <a:pt x="101068" y="-20"/>
                      <a:pt x="225660" y="-20"/>
                    </a:cubicBezTo>
                    <a:cubicBezTo>
                      <a:pt x="350304" y="-20"/>
                      <a:pt x="451336" y="16122"/>
                      <a:pt x="451336" y="36062"/>
                    </a:cubicBezTo>
                    <a:cubicBezTo>
                      <a:pt x="451336" y="55949"/>
                      <a:pt x="350304" y="72091"/>
                      <a:pt x="225660" y="72091"/>
                    </a:cubicBezTo>
                    <a:cubicBezTo>
                      <a:pt x="101068" y="72091"/>
                      <a:pt x="-4" y="55949"/>
                      <a:pt x="-4" y="36062"/>
                    </a:cubicBezTo>
                    <a:close/>
                  </a:path>
                </a:pathLst>
              </a:custGeom>
              <a:noFill/>
              <a:ln w="13120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89" name="Forme libre : forme 1788">
                <a:extLst>
                  <a:ext uri="{FF2B5EF4-FFF2-40B4-BE49-F238E27FC236}">
                    <a16:creationId xmlns:a16="http://schemas.microsoft.com/office/drawing/2014/main" id="{C461CBDD-5291-494D-A10E-6517C0CCCAD7}"/>
                  </a:ext>
                </a:extLst>
              </p:cNvPr>
              <p:cNvSpPr/>
              <p:nvPr/>
            </p:nvSpPr>
            <p:spPr>
              <a:xfrm flipV="1">
                <a:off x="3452251" y="2304334"/>
                <a:ext cx="129882" cy="134150"/>
              </a:xfrm>
              <a:custGeom>
                <a:avLst/>
                <a:gdLst>
                  <a:gd name="connsiteX0" fmla="*/ -336 w 129882"/>
                  <a:gd name="connsiteY0" fmla="*/ 76531 h 134150"/>
                  <a:gd name="connsiteX1" fmla="*/ 58004 w 129882"/>
                  <a:gd name="connsiteY1" fmla="*/ 133802 h 134150"/>
                  <a:gd name="connsiteX2" fmla="*/ 129546 w 129882"/>
                  <a:gd name="connsiteY2" fmla="*/ 56870 h 134150"/>
                  <a:gd name="connsiteX3" fmla="*/ 71191 w 129882"/>
                  <a:gd name="connsiteY3" fmla="*/ -349 h 134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882" h="134150">
                    <a:moveTo>
                      <a:pt x="-336" y="76531"/>
                    </a:moveTo>
                    <a:lnTo>
                      <a:pt x="58004" y="133802"/>
                    </a:lnTo>
                    <a:lnTo>
                      <a:pt x="129546" y="56870"/>
                    </a:lnTo>
                    <a:lnTo>
                      <a:pt x="71191" y="-349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0" name="Forme libre : forme 1789">
                <a:extLst>
                  <a:ext uri="{FF2B5EF4-FFF2-40B4-BE49-F238E27FC236}">
                    <a16:creationId xmlns:a16="http://schemas.microsoft.com/office/drawing/2014/main" id="{7D4B512C-182E-845E-4893-EBA5D9ED285B}"/>
                  </a:ext>
                </a:extLst>
              </p:cNvPr>
              <p:cNvSpPr/>
              <p:nvPr/>
            </p:nvSpPr>
            <p:spPr>
              <a:xfrm flipV="1">
                <a:off x="3456507" y="2371737"/>
                <a:ext cx="359226" cy="106350"/>
              </a:xfrm>
              <a:custGeom>
                <a:avLst/>
                <a:gdLst>
                  <a:gd name="connsiteX0" fmla="*/ -342 w 359226"/>
                  <a:gd name="connsiteY0" fmla="*/ -343 h 106350"/>
                  <a:gd name="connsiteX1" fmla="*/ 358884 w 359226"/>
                  <a:gd name="connsiteY1" fmla="*/ -343 h 106350"/>
                  <a:gd name="connsiteX2" fmla="*/ 358884 w 359226"/>
                  <a:gd name="connsiteY2" fmla="*/ 106007 h 106350"/>
                  <a:gd name="connsiteX3" fmla="*/ -342 w 359226"/>
                  <a:gd name="connsiteY3" fmla="*/ 106007 h 106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9226" h="106350">
                    <a:moveTo>
                      <a:pt x="-342" y="-343"/>
                    </a:moveTo>
                    <a:lnTo>
                      <a:pt x="358884" y="-343"/>
                    </a:lnTo>
                    <a:lnTo>
                      <a:pt x="358884" y="106007"/>
                    </a:lnTo>
                    <a:lnTo>
                      <a:pt x="-342" y="106007"/>
                    </a:ln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1" name="Forme libre : forme 1790">
                <a:extLst>
                  <a:ext uri="{FF2B5EF4-FFF2-40B4-BE49-F238E27FC236}">
                    <a16:creationId xmlns:a16="http://schemas.microsoft.com/office/drawing/2014/main" id="{BB703137-B0E9-7746-9793-E7F48DD5ECDF}"/>
                  </a:ext>
                </a:extLst>
              </p:cNvPr>
              <p:cNvSpPr/>
              <p:nvPr/>
            </p:nvSpPr>
            <p:spPr>
              <a:xfrm flipV="1">
                <a:off x="3496291" y="2357743"/>
                <a:ext cx="286990" cy="49145"/>
              </a:xfrm>
              <a:custGeom>
                <a:avLst/>
                <a:gdLst>
                  <a:gd name="connsiteX0" fmla="*/ 286648 w 286990"/>
                  <a:gd name="connsiteY0" fmla="*/ 48798 h 49145"/>
                  <a:gd name="connsiteX1" fmla="*/ 143134 w 286990"/>
                  <a:gd name="connsiteY1" fmla="*/ 12417 h 49145"/>
                  <a:gd name="connsiteX2" fmla="*/ -342 w 286990"/>
                  <a:gd name="connsiteY2" fmla="*/ 48798 h 49145"/>
                  <a:gd name="connsiteX3" fmla="*/ 143134 w 286990"/>
                  <a:gd name="connsiteY3" fmla="*/ -347 h 49145"/>
                  <a:gd name="connsiteX4" fmla="*/ 286648 w 286990"/>
                  <a:gd name="connsiteY4" fmla="*/ 48798 h 49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49145">
                    <a:moveTo>
                      <a:pt x="286648" y="48798"/>
                    </a:moveTo>
                    <a:cubicBezTo>
                      <a:pt x="269925" y="17870"/>
                      <a:pt x="208232" y="12417"/>
                      <a:pt x="143134" y="12417"/>
                    </a:cubicBezTo>
                    <a:cubicBezTo>
                      <a:pt x="79764" y="12417"/>
                      <a:pt x="9702" y="26985"/>
                      <a:pt x="-342" y="48798"/>
                    </a:cubicBezTo>
                    <a:cubicBezTo>
                      <a:pt x="26386" y="23337"/>
                      <a:pt x="61403" y="-347"/>
                      <a:pt x="143134" y="-347"/>
                    </a:cubicBezTo>
                    <a:cubicBezTo>
                      <a:pt x="224902" y="-347"/>
                      <a:pt x="263286" y="14235"/>
                      <a:pt x="286648" y="48798"/>
                    </a:cubicBezTo>
                    <a:close/>
                  </a:path>
                </a:pathLst>
              </a:custGeom>
              <a:solidFill>
                <a:srgbClr val="B0E2ED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2" name="Forme libre : forme 1791">
                <a:extLst>
                  <a:ext uri="{FF2B5EF4-FFF2-40B4-BE49-F238E27FC236}">
                    <a16:creationId xmlns:a16="http://schemas.microsoft.com/office/drawing/2014/main" id="{390449EA-4A92-E1FD-A23A-1E115280FD41}"/>
                  </a:ext>
                </a:extLst>
              </p:cNvPr>
              <p:cNvSpPr/>
              <p:nvPr/>
            </p:nvSpPr>
            <p:spPr>
              <a:xfrm flipV="1">
                <a:off x="3496291" y="2357743"/>
                <a:ext cx="286990" cy="23162"/>
              </a:xfrm>
              <a:custGeom>
                <a:avLst/>
                <a:gdLst>
                  <a:gd name="connsiteX0" fmla="*/ 286648 w 286990"/>
                  <a:gd name="connsiteY0" fmla="*/ 22814 h 23162"/>
                  <a:gd name="connsiteX1" fmla="*/ 143134 w 286990"/>
                  <a:gd name="connsiteY1" fmla="*/ -349 h 23162"/>
                  <a:gd name="connsiteX2" fmla="*/ -342 w 286990"/>
                  <a:gd name="connsiteY2" fmla="*/ 22814 h 2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990" h="23162">
                    <a:moveTo>
                      <a:pt x="286648" y="22814"/>
                    </a:moveTo>
                    <a:cubicBezTo>
                      <a:pt x="286648" y="10317"/>
                      <a:pt x="221563" y="-349"/>
                      <a:pt x="143134" y="-349"/>
                    </a:cubicBezTo>
                    <a:cubicBezTo>
                      <a:pt x="64756" y="-349"/>
                      <a:pt x="-342" y="10317"/>
                      <a:pt x="-342" y="22814"/>
                    </a:cubicBezTo>
                  </a:path>
                </a:pathLst>
              </a:custGeom>
              <a:solidFill>
                <a:srgbClr val="D9F1F7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3" name="Forme libre : forme 1792">
                <a:extLst>
                  <a:ext uri="{FF2B5EF4-FFF2-40B4-BE49-F238E27FC236}">
                    <a16:creationId xmlns:a16="http://schemas.microsoft.com/office/drawing/2014/main" id="{BBE7ABE1-D5B5-7892-BE12-EF8FB8E4139F}"/>
                  </a:ext>
                </a:extLst>
              </p:cNvPr>
              <p:cNvSpPr/>
              <p:nvPr/>
            </p:nvSpPr>
            <p:spPr>
              <a:xfrm flipV="1">
                <a:off x="3496291" y="2357743"/>
                <a:ext cx="286990" cy="36180"/>
              </a:xfrm>
              <a:custGeom>
                <a:avLst/>
                <a:gdLst>
                  <a:gd name="connsiteX0" fmla="*/ 286648 w 286990"/>
                  <a:gd name="connsiteY0" fmla="*/ 35833 h 36180"/>
                  <a:gd name="connsiteX1" fmla="*/ 143134 w 286990"/>
                  <a:gd name="connsiteY1" fmla="*/ 12362 h 36180"/>
                  <a:gd name="connsiteX2" fmla="*/ -342 w 286990"/>
                  <a:gd name="connsiteY2" fmla="*/ 35833 h 36180"/>
                  <a:gd name="connsiteX3" fmla="*/ 143134 w 286990"/>
                  <a:gd name="connsiteY3" fmla="*/ -348 h 36180"/>
                  <a:gd name="connsiteX4" fmla="*/ 286648 w 286990"/>
                  <a:gd name="connsiteY4" fmla="*/ 35833 h 36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990" h="36180">
                    <a:moveTo>
                      <a:pt x="286648" y="35833"/>
                    </a:moveTo>
                    <a:cubicBezTo>
                      <a:pt x="286648" y="23176"/>
                      <a:pt x="221563" y="12362"/>
                      <a:pt x="143134" y="12362"/>
                    </a:cubicBezTo>
                    <a:cubicBezTo>
                      <a:pt x="64756" y="12362"/>
                      <a:pt x="-342" y="23176"/>
                      <a:pt x="-342" y="35833"/>
                    </a:cubicBezTo>
                    <a:cubicBezTo>
                      <a:pt x="9702" y="14114"/>
                      <a:pt x="79764" y="-348"/>
                      <a:pt x="143134" y="-348"/>
                    </a:cubicBezTo>
                    <a:cubicBezTo>
                      <a:pt x="208232" y="-348"/>
                      <a:pt x="269925" y="5118"/>
                      <a:pt x="286648" y="358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4" name="Forme libre : forme 1793">
                <a:extLst>
                  <a:ext uri="{FF2B5EF4-FFF2-40B4-BE49-F238E27FC236}">
                    <a16:creationId xmlns:a16="http://schemas.microsoft.com/office/drawing/2014/main" id="{0AFA3CBC-18BF-376F-9EE3-7E953F19D3AE}"/>
                  </a:ext>
                </a:extLst>
              </p:cNvPr>
              <p:cNvSpPr/>
              <p:nvPr/>
            </p:nvSpPr>
            <p:spPr>
              <a:xfrm flipV="1">
                <a:off x="3402252" y="2226506"/>
                <a:ext cx="475070" cy="90365"/>
              </a:xfrm>
              <a:custGeom>
                <a:avLst/>
                <a:gdLst>
                  <a:gd name="connsiteX0" fmla="*/ -342 w 475070"/>
                  <a:gd name="connsiteY0" fmla="*/ 44817 h 90365"/>
                  <a:gd name="connsiteX1" fmla="*/ 237173 w 475070"/>
                  <a:gd name="connsiteY1" fmla="*/ 90006 h 90365"/>
                  <a:gd name="connsiteX2" fmla="*/ 474728 w 475070"/>
                  <a:gd name="connsiteY2" fmla="*/ 44817 h 90365"/>
                  <a:gd name="connsiteX3" fmla="*/ 237173 w 475070"/>
                  <a:gd name="connsiteY3" fmla="*/ -359 h 90365"/>
                  <a:gd name="connsiteX4" fmla="*/ -342 w 475070"/>
                  <a:gd name="connsiteY4" fmla="*/ 44817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0" h="90365">
                    <a:moveTo>
                      <a:pt x="-342" y="44817"/>
                    </a:moveTo>
                    <a:cubicBezTo>
                      <a:pt x="-342" y="69811"/>
                      <a:pt x="105981" y="90006"/>
                      <a:pt x="237173" y="90006"/>
                    </a:cubicBezTo>
                    <a:cubicBezTo>
                      <a:pt x="368365" y="90006"/>
                      <a:pt x="474728" y="69811"/>
                      <a:pt x="474728" y="44817"/>
                    </a:cubicBezTo>
                    <a:cubicBezTo>
                      <a:pt x="474728" y="19877"/>
                      <a:pt x="368365" y="-359"/>
                      <a:pt x="237173" y="-359"/>
                    </a:cubicBezTo>
                    <a:cubicBezTo>
                      <a:pt x="105981" y="-359"/>
                      <a:pt x="-342" y="19877"/>
                      <a:pt x="-342" y="44817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5" name="Forme libre : forme 1794">
                <a:extLst>
                  <a:ext uri="{FF2B5EF4-FFF2-40B4-BE49-F238E27FC236}">
                    <a16:creationId xmlns:a16="http://schemas.microsoft.com/office/drawing/2014/main" id="{178CFF94-1A7E-2AEB-D29B-08BA4756DB3E}"/>
                  </a:ext>
                </a:extLst>
              </p:cNvPr>
              <p:cNvSpPr/>
              <p:nvPr/>
            </p:nvSpPr>
            <p:spPr>
              <a:xfrm flipV="1">
                <a:off x="3401702" y="2068551"/>
                <a:ext cx="476169" cy="200831"/>
              </a:xfrm>
              <a:custGeom>
                <a:avLst/>
                <a:gdLst>
                  <a:gd name="connsiteX0" fmla="*/ -342 w 476169"/>
                  <a:gd name="connsiteY0" fmla="*/ -369 h 200831"/>
                  <a:gd name="connsiteX1" fmla="*/ 475827 w 476169"/>
                  <a:gd name="connsiteY1" fmla="*/ -369 h 200831"/>
                  <a:gd name="connsiteX2" fmla="*/ 475827 w 476169"/>
                  <a:gd name="connsiteY2" fmla="*/ 200462 h 200831"/>
                  <a:gd name="connsiteX3" fmla="*/ -342 w 476169"/>
                  <a:gd name="connsiteY3" fmla="*/ 200462 h 200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69" h="200831">
                    <a:moveTo>
                      <a:pt x="-342" y="-369"/>
                    </a:moveTo>
                    <a:lnTo>
                      <a:pt x="475827" y="-369"/>
                    </a:lnTo>
                    <a:lnTo>
                      <a:pt x="475827" y="200462"/>
                    </a:lnTo>
                    <a:lnTo>
                      <a:pt x="-342" y="200462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6" name="Forme libre : forme 1795">
                <a:extLst>
                  <a:ext uri="{FF2B5EF4-FFF2-40B4-BE49-F238E27FC236}">
                    <a16:creationId xmlns:a16="http://schemas.microsoft.com/office/drawing/2014/main" id="{6F12A6CC-3779-E871-0D86-32C011763725}"/>
                  </a:ext>
                </a:extLst>
              </p:cNvPr>
              <p:cNvSpPr/>
              <p:nvPr/>
            </p:nvSpPr>
            <p:spPr>
              <a:xfrm>
                <a:off x="3401696" y="2068554"/>
                <a:ext cx="476174" cy="200837"/>
              </a:xfrm>
              <a:custGeom>
                <a:avLst/>
                <a:gdLst>
                  <a:gd name="connsiteX0" fmla="*/ -4 w 476174"/>
                  <a:gd name="connsiteY0" fmla="*/ -1 h 200837"/>
                  <a:gd name="connsiteX1" fmla="*/ 476170 w 476174"/>
                  <a:gd name="connsiteY1" fmla="*/ -1 h 200837"/>
                  <a:gd name="connsiteX2" fmla="*/ 476170 w 476174"/>
                  <a:gd name="connsiteY2" fmla="*/ 200837 h 200837"/>
                  <a:gd name="connsiteX3" fmla="*/ -4 w 476174"/>
                  <a:gd name="connsiteY3" fmla="*/ 200837 h 200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74" h="200837">
                    <a:moveTo>
                      <a:pt x="-4" y="-1"/>
                    </a:moveTo>
                    <a:lnTo>
                      <a:pt x="476170" y="-1"/>
                    </a:lnTo>
                    <a:lnTo>
                      <a:pt x="476170" y="200837"/>
                    </a:lnTo>
                    <a:lnTo>
                      <a:pt x="-4" y="200837"/>
                    </a:lnTo>
                    <a:close/>
                  </a:path>
                </a:pathLst>
              </a:custGeom>
              <a:noFill/>
              <a:ln w="13136" cap="flat">
                <a:solidFill>
                  <a:srgbClr val="40404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7" name="Forme libre : forme 1796">
                <a:extLst>
                  <a:ext uri="{FF2B5EF4-FFF2-40B4-BE49-F238E27FC236}">
                    <a16:creationId xmlns:a16="http://schemas.microsoft.com/office/drawing/2014/main" id="{86F0410F-B570-E684-CE07-A03276F70A10}"/>
                  </a:ext>
                </a:extLst>
              </p:cNvPr>
              <p:cNvSpPr/>
              <p:nvPr/>
            </p:nvSpPr>
            <p:spPr>
              <a:xfrm>
                <a:off x="3402254" y="2016659"/>
                <a:ext cx="475071" cy="90423"/>
              </a:xfrm>
              <a:custGeom>
                <a:avLst/>
                <a:gdLst>
                  <a:gd name="connsiteX0" fmla="*/ -4 w 475071"/>
                  <a:gd name="connsiteY0" fmla="*/ 45183 h 90423"/>
                  <a:gd name="connsiteX1" fmla="*/ 237505 w 475071"/>
                  <a:gd name="connsiteY1" fmla="*/ 5 h 90423"/>
                  <a:gd name="connsiteX2" fmla="*/ 475067 w 475071"/>
                  <a:gd name="connsiteY2" fmla="*/ 45183 h 90423"/>
                  <a:gd name="connsiteX3" fmla="*/ 237505 w 475071"/>
                  <a:gd name="connsiteY3" fmla="*/ 90428 h 90423"/>
                  <a:gd name="connsiteX4" fmla="*/ -4 w 475071"/>
                  <a:gd name="connsiteY4" fmla="*/ 45183 h 90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5071" h="90423">
                    <a:moveTo>
                      <a:pt x="-4" y="45183"/>
                    </a:moveTo>
                    <a:cubicBezTo>
                      <a:pt x="-4" y="20248"/>
                      <a:pt x="106311" y="5"/>
                      <a:pt x="237505" y="5"/>
                    </a:cubicBezTo>
                    <a:cubicBezTo>
                      <a:pt x="368699" y="5"/>
                      <a:pt x="475067" y="20248"/>
                      <a:pt x="475067" y="45183"/>
                    </a:cubicBezTo>
                    <a:cubicBezTo>
                      <a:pt x="475067" y="70171"/>
                      <a:pt x="368699" y="90428"/>
                      <a:pt x="237505" y="90428"/>
                    </a:cubicBezTo>
                    <a:cubicBezTo>
                      <a:pt x="106311" y="90428"/>
                      <a:pt x="-4" y="70171"/>
                      <a:pt x="-4" y="45183"/>
                    </a:cubicBezTo>
                    <a:close/>
                  </a:path>
                </a:pathLst>
              </a:custGeom>
              <a:solidFill>
                <a:srgbClr val="0254A9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8" name="Forme libre : forme 1797">
                <a:extLst>
                  <a:ext uri="{FF2B5EF4-FFF2-40B4-BE49-F238E27FC236}">
                    <a16:creationId xmlns:a16="http://schemas.microsoft.com/office/drawing/2014/main" id="{8ABE9F6B-D5AF-C26C-8AE7-F4B625AB5EC9}"/>
                  </a:ext>
                </a:extLst>
              </p:cNvPr>
              <p:cNvSpPr/>
              <p:nvPr/>
            </p:nvSpPr>
            <p:spPr>
              <a:xfrm>
                <a:off x="3402254" y="2225364"/>
                <a:ext cx="476433" cy="90365"/>
              </a:xfrm>
              <a:custGeom>
                <a:avLst/>
                <a:gdLst>
                  <a:gd name="connsiteX0" fmla="*/ -4 w 476433"/>
                  <a:gd name="connsiteY0" fmla="*/ 45171 h 90365"/>
                  <a:gd name="connsiteX1" fmla="*/ 238219 w 476433"/>
                  <a:gd name="connsiteY1" fmla="*/ -5 h 90365"/>
                  <a:gd name="connsiteX2" fmla="*/ 476429 w 476433"/>
                  <a:gd name="connsiteY2" fmla="*/ 45171 h 90365"/>
                  <a:gd name="connsiteX3" fmla="*/ 238219 w 476433"/>
                  <a:gd name="connsiteY3" fmla="*/ 90360 h 90365"/>
                  <a:gd name="connsiteX4" fmla="*/ -4 w 476433"/>
                  <a:gd name="connsiteY4" fmla="*/ 45171 h 90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433" h="90365">
                    <a:moveTo>
                      <a:pt x="-4" y="45171"/>
                    </a:moveTo>
                    <a:cubicBezTo>
                      <a:pt x="-4" y="20244"/>
                      <a:pt x="106661" y="-5"/>
                      <a:pt x="238219" y="-5"/>
                    </a:cubicBezTo>
                    <a:cubicBezTo>
                      <a:pt x="369777" y="-5"/>
                      <a:pt x="476429" y="20244"/>
                      <a:pt x="476429" y="45171"/>
                    </a:cubicBezTo>
                    <a:cubicBezTo>
                      <a:pt x="476429" y="70164"/>
                      <a:pt x="369777" y="90360"/>
                      <a:pt x="238219" y="90360"/>
                    </a:cubicBezTo>
                    <a:cubicBezTo>
                      <a:pt x="106661" y="90360"/>
                      <a:pt x="-4" y="70164"/>
                      <a:pt x="-4" y="45171"/>
                    </a:cubicBezTo>
                    <a:close/>
                  </a:path>
                </a:pathLst>
              </a:custGeom>
              <a:noFill/>
              <a:ln w="13153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799" name="Forme libre : forme 1798">
                <a:extLst>
                  <a:ext uri="{FF2B5EF4-FFF2-40B4-BE49-F238E27FC236}">
                    <a16:creationId xmlns:a16="http://schemas.microsoft.com/office/drawing/2014/main" id="{67A25716-18F2-7E52-8639-CD13DC205D3D}"/>
                  </a:ext>
                </a:extLst>
              </p:cNvPr>
              <p:cNvSpPr/>
              <p:nvPr/>
            </p:nvSpPr>
            <p:spPr>
              <a:xfrm flipV="1">
                <a:off x="3408040" y="2159130"/>
                <a:ext cx="464868" cy="137162"/>
              </a:xfrm>
              <a:custGeom>
                <a:avLst/>
                <a:gdLst>
                  <a:gd name="connsiteX0" fmla="*/ -342 w 464868"/>
                  <a:gd name="connsiteY0" fmla="*/ 21280 h 137162"/>
                  <a:gd name="connsiteX1" fmla="*/ 464526 w 464868"/>
                  <a:gd name="connsiteY1" fmla="*/ 18660 h 137162"/>
                  <a:gd name="connsiteX2" fmla="*/ 464526 w 464868"/>
                  <a:gd name="connsiteY2" fmla="*/ 136799 h 137162"/>
                  <a:gd name="connsiteX3" fmla="*/ -342 w 464868"/>
                  <a:gd name="connsiteY3" fmla="*/ 136799 h 137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4868" h="137162">
                    <a:moveTo>
                      <a:pt x="-342" y="21280"/>
                    </a:moveTo>
                    <a:cubicBezTo>
                      <a:pt x="198580" y="-12040"/>
                      <a:pt x="234776" y="-1990"/>
                      <a:pt x="464526" y="18660"/>
                    </a:cubicBezTo>
                    <a:lnTo>
                      <a:pt x="464526" y="136799"/>
                    </a:lnTo>
                    <a:lnTo>
                      <a:pt x="-342" y="136799"/>
                    </a:lnTo>
                    <a:close/>
                  </a:path>
                </a:pathLst>
              </a:custGeom>
              <a:solidFill>
                <a:srgbClr val="0254A9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0" name="Forme libre : forme 1799">
                <a:extLst>
                  <a:ext uri="{FF2B5EF4-FFF2-40B4-BE49-F238E27FC236}">
                    <a16:creationId xmlns:a16="http://schemas.microsoft.com/office/drawing/2014/main" id="{9D797A84-E361-519F-97AE-B3FFA0B7048E}"/>
                  </a:ext>
                </a:extLst>
              </p:cNvPr>
              <p:cNvSpPr/>
              <p:nvPr/>
            </p:nvSpPr>
            <p:spPr>
              <a:xfrm>
                <a:off x="3513735" y="2035557"/>
                <a:ext cx="252109" cy="47990"/>
              </a:xfrm>
              <a:custGeom>
                <a:avLst/>
                <a:gdLst>
                  <a:gd name="connsiteX0" fmla="*/ -4 w 252109"/>
                  <a:gd name="connsiteY0" fmla="*/ 24006 h 47990"/>
                  <a:gd name="connsiteX1" fmla="*/ 126025 w 252109"/>
                  <a:gd name="connsiteY1" fmla="*/ 5 h 47990"/>
                  <a:gd name="connsiteX2" fmla="*/ 252105 w 252109"/>
                  <a:gd name="connsiteY2" fmla="*/ 24006 h 47990"/>
                  <a:gd name="connsiteX3" fmla="*/ 126025 w 252109"/>
                  <a:gd name="connsiteY3" fmla="*/ 47995 h 47990"/>
                  <a:gd name="connsiteX4" fmla="*/ -4 w 252109"/>
                  <a:gd name="connsiteY4" fmla="*/ 24006 h 47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109" h="47990">
                    <a:moveTo>
                      <a:pt x="-4" y="24006"/>
                    </a:moveTo>
                    <a:cubicBezTo>
                      <a:pt x="-4" y="10773"/>
                      <a:pt x="56424" y="5"/>
                      <a:pt x="126025" y="5"/>
                    </a:cubicBezTo>
                    <a:cubicBezTo>
                      <a:pt x="195677" y="5"/>
                      <a:pt x="252105" y="10773"/>
                      <a:pt x="252105" y="24006"/>
                    </a:cubicBezTo>
                    <a:cubicBezTo>
                      <a:pt x="252105" y="37280"/>
                      <a:pt x="195677" y="47995"/>
                      <a:pt x="126025" y="47995"/>
                    </a:cubicBezTo>
                    <a:cubicBezTo>
                      <a:pt x="56424" y="47995"/>
                      <a:pt x="-4" y="37280"/>
                      <a:pt x="-4" y="240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136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1" name="Forme libre : forme 1800">
                <a:extLst>
                  <a:ext uri="{FF2B5EF4-FFF2-40B4-BE49-F238E27FC236}">
                    <a16:creationId xmlns:a16="http://schemas.microsoft.com/office/drawing/2014/main" id="{7ECBDEF8-3114-D2BF-BBEC-C6B8F4A75C7A}"/>
                  </a:ext>
                </a:extLst>
              </p:cNvPr>
              <p:cNvSpPr/>
              <p:nvPr/>
            </p:nvSpPr>
            <p:spPr>
              <a:xfrm flipV="1">
                <a:off x="3473544" y="3159505"/>
                <a:ext cx="331083" cy="34603"/>
              </a:xfrm>
              <a:custGeom>
                <a:avLst/>
                <a:gdLst>
                  <a:gd name="connsiteX0" fmla="*/ -342 w 331083"/>
                  <a:gd name="connsiteY0" fmla="*/ -266 h 34603"/>
                  <a:gd name="connsiteX1" fmla="*/ 330741 w 331083"/>
                  <a:gd name="connsiteY1" fmla="*/ 2742 h 34603"/>
                  <a:gd name="connsiteX2" fmla="*/ -342 w 331083"/>
                  <a:gd name="connsiteY2" fmla="*/ -266 h 34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083" h="34603">
                    <a:moveTo>
                      <a:pt x="-342" y="-266"/>
                    </a:moveTo>
                    <a:cubicBezTo>
                      <a:pt x="63119" y="11911"/>
                      <a:pt x="233205" y="24046"/>
                      <a:pt x="330741" y="2742"/>
                    </a:cubicBezTo>
                    <a:cubicBezTo>
                      <a:pt x="264988" y="42317"/>
                      <a:pt x="90345" y="48399"/>
                      <a:pt x="-342" y="-26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2" name="Forme libre : forme 1801">
                <a:extLst>
                  <a:ext uri="{FF2B5EF4-FFF2-40B4-BE49-F238E27FC236}">
                    <a16:creationId xmlns:a16="http://schemas.microsoft.com/office/drawing/2014/main" id="{3A8B423A-117E-495A-5FB2-23E0648A2BD3}"/>
                  </a:ext>
                </a:extLst>
              </p:cNvPr>
              <p:cNvSpPr/>
              <p:nvPr/>
            </p:nvSpPr>
            <p:spPr>
              <a:xfrm flipV="1">
                <a:off x="3518096" y="2585707"/>
                <a:ext cx="35633" cy="36488"/>
              </a:xfrm>
              <a:custGeom>
                <a:avLst/>
                <a:gdLst>
                  <a:gd name="connsiteX0" fmla="*/ -337 w 35633"/>
                  <a:gd name="connsiteY0" fmla="*/ 17946 h 36488"/>
                  <a:gd name="connsiteX1" fmla="*/ 17460 w 35633"/>
                  <a:gd name="connsiteY1" fmla="*/ 36164 h 36488"/>
                  <a:gd name="connsiteX2" fmla="*/ 35296 w 35633"/>
                  <a:gd name="connsiteY2" fmla="*/ 17946 h 36488"/>
                  <a:gd name="connsiteX3" fmla="*/ 17460 w 35633"/>
                  <a:gd name="connsiteY3" fmla="*/ -325 h 36488"/>
                  <a:gd name="connsiteX4" fmla="*/ -337 w 35633"/>
                  <a:gd name="connsiteY4" fmla="*/ 17946 h 36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633" h="36488">
                    <a:moveTo>
                      <a:pt x="-337" y="17946"/>
                    </a:moveTo>
                    <a:cubicBezTo>
                      <a:pt x="-337" y="27997"/>
                      <a:pt x="7625" y="36164"/>
                      <a:pt x="17460" y="36164"/>
                    </a:cubicBezTo>
                    <a:cubicBezTo>
                      <a:pt x="27295" y="36164"/>
                      <a:pt x="35296" y="27997"/>
                      <a:pt x="35296" y="17946"/>
                    </a:cubicBezTo>
                    <a:cubicBezTo>
                      <a:pt x="35296" y="7842"/>
                      <a:pt x="27295" y="-325"/>
                      <a:pt x="17460" y="-325"/>
                    </a:cubicBezTo>
                    <a:cubicBezTo>
                      <a:pt x="7625" y="-325"/>
                      <a:pt x="-337" y="7842"/>
                      <a:pt x="-337" y="1794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3" name="Forme libre : forme 1802">
                <a:extLst>
                  <a:ext uri="{FF2B5EF4-FFF2-40B4-BE49-F238E27FC236}">
                    <a16:creationId xmlns:a16="http://schemas.microsoft.com/office/drawing/2014/main" id="{12615DE2-27E9-2AA2-4577-C090FFCBA30F}"/>
                  </a:ext>
                </a:extLst>
              </p:cNvPr>
              <p:cNvSpPr/>
              <p:nvPr/>
            </p:nvSpPr>
            <p:spPr>
              <a:xfrm flipV="1">
                <a:off x="3563917" y="2597148"/>
                <a:ext cx="25457" cy="27132"/>
              </a:xfrm>
              <a:custGeom>
                <a:avLst/>
                <a:gdLst>
                  <a:gd name="connsiteX0" fmla="*/ -339 w 25457"/>
                  <a:gd name="connsiteY0" fmla="*/ 13256 h 27132"/>
                  <a:gd name="connsiteX1" fmla="*/ 12390 w 25457"/>
                  <a:gd name="connsiteY1" fmla="*/ 26808 h 27132"/>
                  <a:gd name="connsiteX2" fmla="*/ 25119 w 25457"/>
                  <a:gd name="connsiteY2" fmla="*/ 13256 h 27132"/>
                  <a:gd name="connsiteX3" fmla="*/ 12390 w 25457"/>
                  <a:gd name="connsiteY3" fmla="*/ -324 h 27132"/>
                  <a:gd name="connsiteX4" fmla="*/ -339 w 25457"/>
                  <a:gd name="connsiteY4" fmla="*/ 13256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39" y="13256"/>
                    </a:moveTo>
                    <a:cubicBezTo>
                      <a:pt x="-339" y="20714"/>
                      <a:pt x="5344" y="26808"/>
                      <a:pt x="12390" y="26808"/>
                    </a:cubicBezTo>
                    <a:cubicBezTo>
                      <a:pt x="19396" y="26808"/>
                      <a:pt x="25119" y="20714"/>
                      <a:pt x="25119" y="13256"/>
                    </a:cubicBezTo>
                    <a:cubicBezTo>
                      <a:pt x="25119" y="5758"/>
                      <a:pt x="19396" y="-324"/>
                      <a:pt x="12390" y="-324"/>
                    </a:cubicBezTo>
                    <a:cubicBezTo>
                      <a:pt x="5344" y="-324"/>
                      <a:pt x="-339" y="5758"/>
                      <a:pt x="-339" y="132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804" name="Forme libre : forme 1803">
                <a:extLst>
                  <a:ext uri="{FF2B5EF4-FFF2-40B4-BE49-F238E27FC236}">
                    <a16:creationId xmlns:a16="http://schemas.microsoft.com/office/drawing/2014/main" id="{90A80FF3-A910-982B-20B6-EAD169FCDDD0}"/>
                  </a:ext>
                </a:extLst>
              </p:cNvPr>
              <p:cNvSpPr/>
              <p:nvPr/>
            </p:nvSpPr>
            <p:spPr>
              <a:xfrm flipV="1">
                <a:off x="3487531" y="2597148"/>
                <a:ext cx="25457" cy="27132"/>
              </a:xfrm>
              <a:custGeom>
                <a:avLst/>
                <a:gdLst>
                  <a:gd name="connsiteX0" fmla="*/ -336 w 25457"/>
                  <a:gd name="connsiteY0" fmla="*/ 13256 h 27132"/>
                  <a:gd name="connsiteX1" fmla="*/ 12380 w 25457"/>
                  <a:gd name="connsiteY1" fmla="*/ 26808 h 27132"/>
                  <a:gd name="connsiteX2" fmla="*/ 25122 w 25457"/>
                  <a:gd name="connsiteY2" fmla="*/ 13256 h 27132"/>
                  <a:gd name="connsiteX3" fmla="*/ 12380 w 25457"/>
                  <a:gd name="connsiteY3" fmla="*/ -324 h 27132"/>
                  <a:gd name="connsiteX4" fmla="*/ -336 w 25457"/>
                  <a:gd name="connsiteY4" fmla="*/ 13256 h 27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7" h="27132">
                    <a:moveTo>
                      <a:pt x="-336" y="13256"/>
                    </a:moveTo>
                    <a:cubicBezTo>
                      <a:pt x="-336" y="20714"/>
                      <a:pt x="5387" y="26808"/>
                      <a:pt x="12380" y="26808"/>
                    </a:cubicBezTo>
                    <a:cubicBezTo>
                      <a:pt x="19438" y="26808"/>
                      <a:pt x="25122" y="20714"/>
                      <a:pt x="25122" y="13256"/>
                    </a:cubicBezTo>
                    <a:cubicBezTo>
                      <a:pt x="25122" y="5758"/>
                      <a:pt x="19438" y="-324"/>
                      <a:pt x="12380" y="-324"/>
                    </a:cubicBezTo>
                    <a:cubicBezTo>
                      <a:pt x="5387" y="-324"/>
                      <a:pt x="-336" y="5758"/>
                      <a:pt x="-336" y="132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14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852" name="Graphic 1244">
              <a:extLst>
                <a:ext uri="{FF2B5EF4-FFF2-40B4-BE49-F238E27FC236}">
                  <a16:creationId xmlns:a16="http://schemas.microsoft.com/office/drawing/2014/main" id="{8CDB6C5F-9C7C-5D00-2961-EA88DF434F47}"/>
                </a:ext>
              </a:extLst>
            </p:cNvPr>
            <p:cNvGrpSpPr/>
            <p:nvPr/>
          </p:nvGrpSpPr>
          <p:grpSpPr>
            <a:xfrm>
              <a:off x="3555443" y="2153772"/>
              <a:ext cx="491296" cy="1279802"/>
              <a:chOff x="3555443" y="2153772"/>
              <a:chExt cx="491296" cy="1279802"/>
            </a:xfrm>
          </p:grpSpPr>
          <p:grpSp>
            <p:nvGrpSpPr>
              <p:cNvPr id="853" name="Graphic 1244">
                <a:extLst>
                  <a:ext uri="{FF2B5EF4-FFF2-40B4-BE49-F238E27FC236}">
                    <a16:creationId xmlns:a16="http://schemas.microsoft.com/office/drawing/2014/main" id="{DF0A0364-8BAB-CBAB-1369-0501D070FB29}"/>
                  </a:ext>
                </a:extLst>
              </p:cNvPr>
              <p:cNvGrpSpPr/>
              <p:nvPr/>
            </p:nvGrpSpPr>
            <p:grpSpPr>
              <a:xfrm>
                <a:off x="3555443" y="2153772"/>
                <a:ext cx="491296" cy="1279802"/>
                <a:chOff x="3555443" y="2153772"/>
                <a:chExt cx="491296" cy="1279802"/>
              </a:xfrm>
            </p:grpSpPr>
            <p:sp>
              <p:nvSpPr>
                <p:cNvPr id="855" name="Forme libre : forme 854">
                  <a:extLst>
                    <a:ext uri="{FF2B5EF4-FFF2-40B4-BE49-F238E27FC236}">
                      <a16:creationId xmlns:a16="http://schemas.microsoft.com/office/drawing/2014/main" id="{2EF894A2-1A54-805A-0609-9BDD8200F9EC}"/>
                    </a:ext>
                  </a:extLst>
                </p:cNvPr>
                <p:cNvSpPr/>
                <p:nvPr/>
              </p:nvSpPr>
              <p:spPr>
                <a:xfrm>
                  <a:off x="3555742" y="2445300"/>
                  <a:ext cx="474565" cy="345141"/>
                </a:xfrm>
                <a:custGeom>
                  <a:avLst/>
                  <a:gdLst>
                    <a:gd name="connsiteX0" fmla="*/ 0 w 474565"/>
                    <a:gd name="connsiteY0" fmla="*/ 162564 h 345141"/>
                    <a:gd name="connsiteX1" fmla="*/ 158318 w 474565"/>
                    <a:gd name="connsiteY1" fmla="*/ -11 h 345141"/>
                    <a:gd name="connsiteX2" fmla="*/ 316234 w 474565"/>
                    <a:gd name="connsiteY2" fmla="*/ -11 h 345141"/>
                    <a:gd name="connsiteX3" fmla="*/ 474565 w 474565"/>
                    <a:gd name="connsiteY3" fmla="*/ 162564 h 345141"/>
                    <a:gd name="connsiteX4" fmla="*/ 474565 w 474565"/>
                    <a:gd name="connsiteY4" fmla="*/ 182555 h 345141"/>
                    <a:gd name="connsiteX5" fmla="*/ 316234 w 474565"/>
                    <a:gd name="connsiteY5" fmla="*/ 345130 h 345141"/>
                    <a:gd name="connsiteX6" fmla="*/ 158318 w 474565"/>
                    <a:gd name="connsiteY6" fmla="*/ 345130 h 345141"/>
                    <a:gd name="connsiteX7" fmla="*/ 0 w 474565"/>
                    <a:gd name="connsiteY7" fmla="*/ 182555 h 3451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74565" h="345141">
                      <a:moveTo>
                        <a:pt x="0" y="162564"/>
                      </a:moveTo>
                      <a:cubicBezTo>
                        <a:pt x="0" y="72767"/>
                        <a:pt x="70873" y="-11"/>
                        <a:pt x="158318" y="-11"/>
                      </a:cubicBezTo>
                      <a:lnTo>
                        <a:pt x="316234" y="-11"/>
                      </a:lnTo>
                      <a:cubicBezTo>
                        <a:pt x="403692" y="-11"/>
                        <a:pt x="474565" y="72767"/>
                        <a:pt x="474565" y="162564"/>
                      </a:cubicBezTo>
                      <a:lnTo>
                        <a:pt x="474565" y="182555"/>
                      </a:lnTo>
                      <a:cubicBezTo>
                        <a:pt x="474565" y="272352"/>
                        <a:pt x="403692" y="345130"/>
                        <a:pt x="316234" y="345130"/>
                      </a:cubicBezTo>
                      <a:lnTo>
                        <a:pt x="158318" y="345130"/>
                      </a:lnTo>
                      <a:cubicBezTo>
                        <a:pt x="70873" y="345130"/>
                        <a:pt x="0" y="272352"/>
                        <a:pt x="0" y="1825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56" name="Forme libre : forme 855">
                  <a:extLst>
                    <a:ext uri="{FF2B5EF4-FFF2-40B4-BE49-F238E27FC236}">
                      <a16:creationId xmlns:a16="http://schemas.microsoft.com/office/drawing/2014/main" id="{8422F21B-B564-2D4B-F9F3-BA8A651769D6}"/>
                    </a:ext>
                  </a:extLst>
                </p:cNvPr>
                <p:cNvSpPr/>
                <p:nvPr/>
              </p:nvSpPr>
              <p:spPr>
                <a:xfrm flipV="1">
                  <a:off x="3570819" y="2615266"/>
                  <a:ext cx="475920" cy="771195"/>
                </a:xfrm>
                <a:custGeom>
                  <a:avLst/>
                  <a:gdLst>
                    <a:gd name="connsiteX0" fmla="*/ -338 w 475921"/>
                    <a:gd name="connsiteY0" fmla="*/ -294 h 771195"/>
                    <a:gd name="connsiteX1" fmla="*/ 475583 w 475921"/>
                    <a:gd name="connsiteY1" fmla="*/ -294 h 771195"/>
                    <a:gd name="connsiteX2" fmla="*/ 475583 w 475921"/>
                    <a:gd name="connsiteY2" fmla="*/ 770901 h 771195"/>
                    <a:gd name="connsiteX3" fmla="*/ -338 w 475921"/>
                    <a:gd name="connsiteY3" fmla="*/ 770901 h 771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5921" h="771195">
                      <a:moveTo>
                        <a:pt x="-338" y="-294"/>
                      </a:moveTo>
                      <a:lnTo>
                        <a:pt x="475583" y="-294"/>
                      </a:lnTo>
                      <a:lnTo>
                        <a:pt x="475583" y="770901"/>
                      </a:lnTo>
                      <a:lnTo>
                        <a:pt x="-338" y="770901"/>
                      </a:ln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57" name="Forme libre : forme 856">
                  <a:extLst>
                    <a:ext uri="{FF2B5EF4-FFF2-40B4-BE49-F238E27FC236}">
                      <a16:creationId xmlns:a16="http://schemas.microsoft.com/office/drawing/2014/main" id="{2704EB7D-9689-D4A2-1430-EE7026B9EEE8}"/>
                    </a:ext>
                  </a:extLst>
                </p:cNvPr>
                <p:cNvSpPr/>
                <p:nvPr/>
              </p:nvSpPr>
              <p:spPr>
                <a:xfrm>
                  <a:off x="3555742" y="2615272"/>
                  <a:ext cx="474552" cy="771191"/>
                </a:xfrm>
                <a:custGeom>
                  <a:avLst/>
                  <a:gdLst>
                    <a:gd name="connsiteX0" fmla="*/ 0 w 474552"/>
                    <a:gd name="connsiteY0" fmla="*/ -29 h 771191"/>
                    <a:gd name="connsiteX1" fmla="*/ 474552 w 474552"/>
                    <a:gd name="connsiteY1" fmla="*/ -29 h 771191"/>
                    <a:gd name="connsiteX2" fmla="*/ 474552 w 474552"/>
                    <a:gd name="connsiteY2" fmla="*/ 771162 h 771191"/>
                    <a:gd name="connsiteX3" fmla="*/ 0 w 474552"/>
                    <a:gd name="connsiteY3" fmla="*/ 771162 h 7711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4552" h="771191">
                      <a:moveTo>
                        <a:pt x="0" y="-29"/>
                      </a:moveTo>
                      <a:lnTo>
                        <a:pt x="474552" y="-29"/>
                      </a:lnTo>
                      <a:lnTo>
                        <a:pt x="474552" y="771162"/>
                      </a:lnTo>
                      <a:lnTo>
                        <a:pt x="0" y="771162"/>
                      </a:lnTo>
                      <a:close/>
                    </a:path>
                  </a:pathLst>
                </a:custGeom>
                <a:noFill/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58" name="Forme libre : forme 857">
                  <a:extLst>
                    <a:ext uri="{FF2B5EF4-FFF2-40B4-BE49-F238E27FC236}">
                      <a16:creationId xmlns:a16="http://schemas.microsoft.com/office/drawing/2014/main" id="{03921173-31EB-7CBF-DCF5-516FA03C779D}"/>
                    </a:ext>
                  </a:extLst>
                </p:cNvPr>
                <p:cNvSpPr/>
                <p:nvPr/>
              </p:nvSpPr>
              <p:spPr>
                <a:xfrm flipV="1">
                  <a:off x="3561092" y="2603812"/>
                  <a:ext cx="462982" cy="115799"/>
                </a:xfrm>
                <a:custGeom>
                  <a:avLst/>
                  <a:gdLst>
                    <a:gd name="connsiteX0" fmla="*/ -338 w 462982"/>
                    <a:gd name="connsiteY0" fmla="*/ -329 h 115799"/>
                    <a:gd name="connsiteX1" fmla="*/ 462644 w 462982"/>
                    <a:gd name="connsiteY1" fmla="*/ 3026 h 115799"/>
                    <a:gd name="connsiteX2" fmla="*/ 462605 w 462982"/>
                    <a:gd name="connsiteY2" fmla="*/ 115137 h 115799"/>
                    <a:gd name="connsiteX3" fmla="*/ 1102 w 462982"/>
                    <a:gd name="connsiteY3" fmla="*/ 115471 h 115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2982" h="115799">
                      <a:moveTo>
                        <a:pt x="-338" y="-329"/>
                      </a:moveTo>
                      <a:lnTo>
                        <a:pt x="462644" y="3026"/>
                      </a:lnTo>
                      <a:lnTo>
                        <a:pt x="462605" y="115137"/>
                      </a:lnTo>
                      <a:lnTo>
                        <a:pt x="1102" y="1154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59" name="Forme libre : forme 858">
                  <a:extLst>
                    <a:ext uri="{FF2B5EF4-FFF2-40B4-BE49-F238E27FC236}">
                      <a16:creationId xmlns:a16="http://schemas.microsoft.com/office/drawing/2014/main" id="{37C67C8B-3D32-03C4-403A-26071FA5197A}"/>
                    </a:ext>
                  </a:extLst>
                </p:cNvPr>
                <p:cNvSpPr/>
                <p:nvPr/>
              </p:nvSpPr>
              <p:spPr>
                <a:xfrm flipV="1">
                  <a:off x="3561275" y="3243196"/>
                  <a:ext cx="460821" cy="140499"/>
                </a:xfrm>
                <a:custGeom>
                  <a:avLst/>
                  <a:gdLst>
                    <a:gd name="connsiteX0" fmla="*/ -338 w 460821"/>
                    <a:gd name="connsiteY0" fmla="*/ -262 h 140499"/>
                    <a:gd name="connsiteX1" fmla="*/ 460484 w 460821"/>
                    <a:gd name="connsiteY1" fmla="*/ -262 h 140499"/>
                    <a:gd name="connsiteX2" fmla="*/ 460484 w 460821"/>
                    <a:gd name="connsiteY2" fmla="*/ 140238 h 140499"/>
                    <a:gd name="connsiteX3" fmla="*/ -338 w 460821"/>
                    <a:gd name="connsiteY3" fmla="*/ 140238 h 1404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0821" h="140499">
                      <a:moveTo>
                        <a:pt x="-338" y="-262"/>
                      </a:moveTo>
                      <a:lnTo>
                        <a:pt x="460484" y="-262"/>
                      </a:lnTo>
                      <a:lnTo>
                        <a:pt x="460484" y="140238"/>
                      </a:lnTo>
                      <a:lnTo>
                        <a:pt x="-338" y="140238"/>
                      </a:ln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0" name="Forme libre : forme 859">
                  <a:extLst>
                    <a:ext uri="{FF2B5EF4-FFF2-40B4-BE49-F238E27FC236}">
                      <a16:creationId xmlns:a16="http://schemas.microsoft.com/office/drawing/2014/main" id="{151AB962-A68E-FCA9-B23C-8712F39B93C1}"/>
                    </a:ext>
                  </a:extLst>
                </p:cNvPr>
                <p:cNvSpPr/>
                <p:nvPr/>
              </p:nvSpPr>
              <p:spPr>
                <a:xfrm flipV="1">
                  <a:off x="3632646" y="2257523"/>
                  <a:ext cx="322112" cy="291116"/>
                </a:xfrm>
                <a:custGeom>
                  <a:avLst/>
                  <a:gdLst>
                    <a:gd name="connsiteX0" fmla="*/ -338 w 322112"/>
                    <a:gd name="connsiteY0" fmla="*/ -356 h 291116"/>
                    <a:gd name="connsiteX1" fmla="*/ 321775 w 322112"/>
                    <a:gd name="connsiteY1" fmla="*/ -356 h 291116"/>
                    <a:gd name="connsiteX2" fmla="*/ 321775 w 322112"/>
                    <a:gd name="connsiteY2" fmla="*/ 290761 h 291116"/>
                    <a:gd name="connsiteX3" fmla="*/ -338 w 322112"/>
                    <a:gd name="connsiteY3" fmla="*/ 290761 h 29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2112" h="291116">
                      <a:moveTo>
                        <a:pt x="-338" y="-356"/>
                      </a:moveTo>
                      <a:lnTo>
                        <a:pt x="321775" y="-356"/>
                      </a:lnTo>
                      <a:lnTo>
                        <a:pt x="321775" y="290761"/>
                      </a:lnTo>
                      <a:lnTo>
                        <a:pt x="-338" y="2907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1" name="Forme libre : forme 860">
                  <a:extLst>
                    <a:ext uri="{FF2B5EF4-FFF2-40B4-BE49-F238E27FC236}">
                      <a16:creationId xmlns:a16="http://schemas.microsoft.com/office/drawing/2014/main" id="{1BA79D0E-58D6-6D1C-AC2E-9B91347085C5}"/>
                    </a:ext>
                  </a:extLst>
                </p:cNvPr>
                <p:cNvSpPr/>
                <p:nvPr/>
              </p:nvSpPr>
              <p:spPr>
                <a:xfrm>
                  <a:off x="3632649" y="2257523"/>
                  <a:ext cx="322112" cy="291114"/>
                </a:xfrm>
                <a:custGeom>
                  <a:avLst/>
                  <a:gdLst>
                    <a:gd name="connsiteX0" fmla="*/ 0 w 322112"/>
                    <a:gd name="connsiteY0" fmla="*/ -1 h 291114"/>
                    <a:gd name="connsiteX1" fmla="*/ 322113 w 322112"/>
                    <a:gd name="connsiteY1" fmla="*/ -1 h 291114"/>
                    <a:gd name="connsiteX2" fmla="*/ 322113 w 322112"/>
                    <a:gd name="connsiteY2" fmla="*/ 291113 h 291114"/>
                    <a:gd name="connsiteX3" fmla="*/ 0 w 322112"/>
                    <a:gd name="connsiteY3" fmla="*/ 291113 h 291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22112" h="291114">
                      <a:moveTo>
                        <a:pt x="0" y="-1"/>
                      </a:moveTo>
                      <a:lnTo>
                        <a:pt x="322113" y="-1"/>
                      </a:lnTo>
                      <a:lnTo>
                        <a:pt x="322113" y="291113"/>
                      </a:lnTo>
                      <a:lnTo>
                        <a:pt x="0" y="291113"/>
                      </a:lnTo>
                      <a:close/>
                    </a:path>
                  </a:pathLst>
                </a:custGeom>
                <a:noFill/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2" name="Forme libre : forme 861">
                  <a:extLst>
                    <a:ext uri="{FF2B5EF4-FFF2-40B4-BE49-F238E27FC236}">
                      <a16:creationId xmlns:a16="http://schemas.microsoft.com/office/drawing/2014/main" id="{6F9B6801-2C9D-8F69-B73C-2D0C10756BD3}"/>
                    </a:ext>
                  </a:extLst>
                </p:cNvPr>
                <p:cNvSpPr/>
                <p:nvPr/>
              </p:nvSpPr>
              <p:spPr>
                <a:xfrm flipV="1">
                  <a:off x="3817229" y="2427707"/>
                  <a:ext cx="164153" cy="176786"/>
                </a:xfrm>
                <a:custGeom>
                  <a:avLst/>
                  <a:gdLst>
                    <a:gd name="connsiteX0" fmla="*/ -343 w 164153"/>
                    <a:gd name="connsiteY0" fmla="*/ 71603 h 176786"/>
                    <a:gd name="connsiteX1" fmla="*/ 86651 w 164153"/>
                    <a:gd name="connsiteY1" fmla="*/ 176443 h 176786"/>
                    <a:gd name="connsiteX2" fmla="*/ 163811 w 164153"/>
                    <a:gd name="connsiteY2" fmla="*/ 104509 h 176786"/>
                    <a:gd name="connsiteX3" fmla="*/ 76764 w 164153"/>
                    <a:gd name="connsiteY3" fmla="*/ -344 h 176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64153" h="176786">
                      <a:moveTo>
                        <a:pt x="-343" y="71603"/>
                      </a:moveTo>
                      <a:lnTo>
                        <a:pt x="86651" y="176443"/>
                      </a:lnTo>
                      <a:lnTo>
                        <a:pt x="163811" y="104509"/>
                      </a:lnTo>
                      <a:lnTo>
                        <a:pt x="76764" y="-3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3" name="Forme libre : forme 862">
                  <a:extLst>
                    <a:ext uri="{FF2B5EF4-FFF2-40B4-BE49-F238E27FC236}">
                      <a16:creationId xmlns:a16="http://schemas.microsoft.com/office/drawing/2014/main" id="{737BC90C-A4B1-ADB6-C35A-09BB0B6DBB1D}"/>
                    </a:ext>
                  </a:extLst>
                </p:cNvPr>
                <p:cNvSpPr/>
                <p:nvPr/>
              </p:nvSpPr>
              <p:spPr>
                <a:xfrm flipV="1">
                  <a:off x="3560869" y="2719545"/>
                  <a:ext cx="22052" cy="653618"/>
                </a:xfrm>
                <a:custGeom>
                  <a:avLst/>
                  <a:gdLst>
                    <a:gd name="connsiteX0" fmla="*/ -327 w 22052"/>
                    <a:gd name="connsiteY0" fmla="*/ -289 h 653618"/>
                    <a:gd name="connsiteX1" fmla="*/ 21726 w 22052"/>
                    <a:gd name="connsiteY1" fmla="*/ -289 h 653618"/>
                    <a:gd name="connsiteX2" fmla="*/ 21726 w 22052"/>
                    <a:gd name="connsiteY2" fmla="*/ 653329 h 653618"/>
                    <a:gd name="connsiteX3" fmla="*/ -327 w 22052"/>
                    <a:gd name="connsiteY3" fmla="*/ 653329 h 653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52" h="653618">
                      <a:moveTo>
                        <a:pt x="-327" y="-289"/>
                      </a:moveTo>
                      <a:lnTo>
                        <a:pt x="21726" y="-289"/>
                      </a:lnTo>
                      <a:lnTo>
                        <a:pt x="21726" y="653329"/>
                      </a:lnTo>
                      <a:lnTo>
                        <a:pt x="-327" y="653329"/>
                      </a:lnTo>
                      <a:close/>
                    </a:path>
                  </a:pathLst>
                </a:custGeom>
                <a:solidFill>
                  <a:srgbClr val="FFC000">
                    <a:lumMod val="60000"/>
                    <a:lumOff val="40000"/>
                  </a:srgbClr>
                </a:solidFill>
                <a:ln w="13331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4" name="Forme libre : forme 863">
                  <a:extLst>
                    <a:ext uri="{FF2B5EF4-FFF2-40B4-BE49-F238E27FC236}">
                      <a16:creationId xmlns:a16="http://schemas.microsoft.com/office/drawing/2014/main" id="{8A021B0D-33C1-1278-50B0-1D4DA7470278}"/>
                    </a:ext>
                  </a:extLst>
                </p:cNvPr>
                <p:cNvSpPr/>
                <p:nvPr/>
              </p:nvSpPr>
              <p:spPr>
                <a:xfrm flipV="1">
                  <a:off x="3572786" y="2679141"/>
                  <a:ext cx="440484" cy="70222"/>
                </a:xfrm>
                <a:custGeom>
                  <a:avLst/>
                  <a:gdLst>
                    <a:gd name="connsiteX0" fmla="*/ -338 w 440484"/>
                    <a:gd name="connsiteY0" fmla="*/ 34801 h 70222"/>
                    <a:gd name="connsiteX1" fmla="*/ 219865 w 440484"/>
                    <a:gd name="connsiteY1" fmla="*/ 69899 h 70222"/>
                    <a:gd name="connsiteX2" fmla="*/ 440147 w 440484"/>
                    <a:gd name="connsiteY2" fmla="*/ 34801 h 70222"/>
                    <a:gd name="connsiteX3" fmla="*/ 219865 w 440484"/>
                    <a:gd name="connsiteY3" fmla="*/ -324 h 70222"/>
                    <a:gd name="connsiteX4" fmla="*/ -338 w 440484"/>
                    <a:gd name="connsiteY4" fmla="*/ 34801 h 70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0484" h="70222">
                      <a:moveTo>
                        <a:pt x="-338" y="34801"/>
                      </a:moveTo>
                      <a:cubicBezTo>
                        <a:pt x="-338" y="54181"/>
                        <a:pt x="98246" y="69899"/>
                        <a:pt x="219865" y="69899"/>
                      </a:cubicBezTo>
                      <a:cubicBezTo>
                        <a:pt x="341537" y="69899"/>
                        <a:pt x="440147" y="54181"/>
                        <a:pt x="440147" y="34801"/>
                      </a:cubicBezTo>
                      <a:cubicBezTo>
                        <a:pt x="440147" y="15381"/>
                        <a:pt x="341537" y="-324"/>
                        <a:pt x="219865" y="-324"/>
                      </a:cubicBezTo>
                      <a:cubicBezTo>
                        <a:pt x="98246" y="-324"/>
                        <a:pt x="-338" y="15381"/>
                        <a:pt x="-338" y="34801"/>
                      </a:cubicBez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5" name="Forme libre : forme 864">
                  <a:extLst>
                    <a:ext uri="{FF2B5EF4-FFF2-40B4-BE49-F238E27FC236}">
                      <a16:creationId xmlns:a16="http://schemas.microsoft.com/office/drawing/2014/main" id="{5DBF3365-B404-416C-3BA2-DB4481FA3732}"/>
                    </a:ext>
                  </a:extLst>
                </p:cNvPr>
                <p:cNvSpPr/>
                <p:nvPr/>
              </p:nvSpPr>
              <p:spPr>
                <a:xfrm flipV="1">
                  <a:off x="3636654" y="2699469"/>
                  <a:ext cx="312683" cy="13353"/>
                </a:xfrm>
                <a:custGeom>
                  <a:avLst/>
                  <a:gdLst>
                    <a:gd name="connsiteX0" fmla="*/ -338 w 312683"/>
                    <a:gd name="connsiteY0" fmla="*/ -324 h 13353"/>
                    <a:gd name="connsiteX1" fmla="*/ 312346 w 312683"/>
                    <a:gd name="connsiteY1" fmla="*/ 4675 h 1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12683" h="13353">
                      <a:moveTo>
                        <a:pt x="-338" y="-324"/>
                      </a:moveTo>
                      <a:cubicBezTo>
                        <a:pt x="37024" y="12213"/>
                        <a:pt x="237675" y="19724"/>
                        <a:pt x="312346" y="4675"/>
                      </a:cubicBezTo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6" name="Forme libre : forme 865">
                  <a:extLst>
                    <a:ext uri="{FF2B5EF4-FFF2-40B4-BE49-F238E27FC236}">
                      <a16:creationId xmlns:a16="http://schemas.microsoft.com/office/drawing/2014/main" id="{F86F0FB9-4EED-3C79-21C4-94C6D3F7771D}"/>
                    </a:ext>
                  </a:extLst>
                </p:cNvPr>
                <p:cNvSpPr/>
                <p:nvPr/>
              </p:nvSpPr>
              <p:spPr>
                <a:xfrm flipV="1">
                  <a:off x="4001511" y="2716190"/>
                  <a:ext cx="22878" cy="655155"/>
                </a:xfrm>
                <a:custGeom>
                  <a:avLst/>
                  <a:gdLst>
                    <a:gd name="connsiteX0" fmla="*/ -349 w 22878"/>
                    <a:gd name="connsiteY0" fmla="*/ -290 h 655155"/>
                    <a:gd name="connsiteX1" fmla="*/ 22530 w 22878"/>
                    <a:gd name="connsiteY1" fmla="*/ -290 h 655155"/>
                    <a:gd name="connsiteX2" fmla="*/ 21992 w 22878"/>
                    <a:gd name="connsiteY2" fmla="*/ 654866 h 655155"/>
                    <a:gd name="connsiteX3" fmla="*/ -349 w 22878"/>
                    <a:gd name="connsiteY3" fmla="*/ 642556 h 655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78" h="655155">
                      <a:moveTo>
                        <a:pt x="-349" y="-290"/>
                      </a:moveTo>
                      <a:lnTo>
                        <a:pt x="22530" y="-290"/>
                      </a:lnTo>
                      <a:lnTo>
                        <a:pt x="21992" y="654866"/>
                      </a:lnTo>
                      <a:lnTo>
                        <a:pt x="-349" y="642556"/>
                      </a:ln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285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7" name="Forme libre : forme 866">
                  <a:extLst>
                    <a:ext uri="{FF2B5EF4-FFF2-40B4-BE49-F238E27FC236}">
                      <a16:creationId xmlns:a16="http://schemas.microsoft.com/office/drawing/2014/main" id="{ECCEEC98-0FA2-7DA8-E1BD-E7D432F05A36}"/>
                    </a:ext>
                  </a:extLst>
                </p:cNvPr>
                <p:cNvSpPr/>
                <p:nvPr/>
              </p:nvSpPr>
              <p:spPr>
                <a:xfrm>
                  <a:off x="3555443" y="3343204"/>
                  <a:ext cx="475110" cy="90370"/>
                </a:xfrm>
                <a:custGeom>
                  <a:avLst/>
                  <a:gdLst>
                    <a:gd name="connsiteX0" fmla="*/ 0 w 475110"/>
                    <a:gd name="connsiteY0" fmla="*/ 45131 h 90370"/>
                    <a:gd name="connsiteX1" fmla="*/ 237549 w 475110"/>
                    <a:gd name="connsiteY1" fmla="*/ -48 h 90370"/>
                    <a:gd name="connsiteX2" fmla="*/ 475110 w 475110"/>
                    <a:gd name="connsiteY2" fmla="*/ 45131 h 90370"/>
                    <a:gd name="connsiteX3" fmla="*/ 237549 w 475110"/>
                    <a:gd name="connsiteY3" fmla="*/ 90323 h 90370"/>
                    <a:gd name="connsiteX4" fmla="*/ 0 w 475110"/>
                    <a:gd name="connsiteY4" fmla="*/ 45131 h 90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110" h="90370">
                      <a:moveTo>
                        <a:pt x="0" y="45131"/>
                      </a:moveTo>
                      <a:cubicBezTo>
                        <a:pt x="0" y="20196"/>
                        <a:pt x="106354" y="-48"/>
                        <a:pt x="237549" y="-48"/>
                      </a:cubicBezTo>
                      <a:cubicBezTo>
                        <a:pt x="368756" y="-48"/>
                        <a:pt x="475110" y="20196"/>
                        <a:pt x="475110" y="45131"/>
                      </a:cubicBezTo>
                      <a:cubicBezTo>
                        <a:pt x="475110" y="70119"/>
                        <a:pt x="368756" y="90323"/>
                        <a:pt x="237549" y="90323"/>
                      </a:cubicBezTo>
                      <a:cubicBezTo>
                        <a:pt x="106354" y="90323"/>
                        <a:pt x="0" y="70119"/>
                        <a:pt x="0" y="45131"/>
                      </a:cubicBezTo>
                      <a:close/>
                    </a:path>
                  </a:pathLst>
                </a:custGeom>
                <a:solidFill>
                  <a:srgbClr val="FFC000">
                    <a:lumMod val="40000"/>
                    <a:lumOff val="60000"/>
                  </a:srgbClr>
                </a:solidFill>
                <a:ln w="13136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8" name="Forme libre : forme 867">
                  <a:extLst>
                    <a:ext uri="{FF2B5EF4-FFF2-40B4-BE49-F238E27FC236}">
                      <a16:creationId xmlns:a16="http://schemas.microsoft.com/office/drawing/2014/main" id="{0014E15E-E018-2F89-0ECE-7E507AAF1ACC}"/>
                    </a:ext>
                  </a:extLst>
                </p:cNvPr>
                <p:cNvSpPr/>
                <p:nvPr/>
              </p:nvSpPr>
              <p:spPr>
                <a:xfrm>
                  <a:off x="3567035" y="2679143"/>
                  <a:ext cx="451340" cy="72110"/>
                </a:xfrm>
                <a:custGeom>
                  <a:avLst/>
                  <a:gdLst>
                    <a:gd name="connsiteX0" fmla="*/ 0 w 451340"/>
                    <a:gd name="connsiteY0" fmla="*/ 36066 h 72110"/>
                    <a:gd name="connsiteX1" fmla="*/ 225664 w 451340"/>
                    <a:gd name="connsiteY1" fmla="*/ -16 h 72110"/>
                    <a:gd name="connsiteX2" fmla="*/ 451341 w 451340"/>
                    <a:gd name="connsiteY2" fmla="*/ 36066 h 72110"/>
                    <a:gd name="connsiteX3" fmla="*/ 225664 w 451340"/>
                    <a:gd name="connsiteY3" fmla="*/ 72095 h 72110"/>
                    <a:gd name="connsiteX4" fmla="*/ 0 w 451340"/>
                    <a:gd name="connsiteY4" fmla="*/ 36066 h 72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1340" h="72110">
                      <a:moveTo>
                        <a:pt x="0" y="36066"/>
                      </a:moveTo>
                      <a:cubicBezTo>
                        <a:pt x="0" y="16126"/>
                        <a:pt x="101072" y="-16"/>
                        <a:pt x="225664" y="-16"/>
                      </a:cubicBezTo>
                      <a:cubicBezTo>
                        <a:pt x="350308" y="-16"/>
                        <a:pt x="451341" y="16126"/>
                        <a:pt x="451341" y="36066"/>
                      </a:cubicBezTo>
                      <a:cubicBezTo>
                        <a:pt x="451341" y="55953"/>
                        <a:pt x="350308" y="72095"/>
                        <a:pt x="225664" y="72095"/>
                      </a:cubicBezTo>
                      <a:cubicBezTo>
                        <a:pt x="101072" y="72095"/>
                        <a:pt x="0" y="55953"/>
                        <a:pt x="0" y="36066"/>
                      </a:cubicBezTo>
                      <a:close/>
                    </a:path>
                  </a:pathLst>
                </a:custGeom>
                <a:noFill/>
                <a:ln w="13120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69" name="Forme libre : forme 868">
                  <a:extLst>
                    <a:ext uri="{FF2B5EF4-FFF2-40B4-BE49-F238E27FC236}">
                      <a16:creationId xmlns:a16="http://schemas.microsoft.com/office/drawing/2014/main" id="{86950961-AA10-336C-9F7D-D867CF2CFDB7}"/>
                    </a:ext>
                  </a:extLst>
                </p:cNvPr>
                <p:cNvSpPr/>
                <p:nvPr/>
              </p:nvSpPr>
              <p:spPr>
                <a:xfrm flipV="1">
                  <a:off x="3606193" y="2441447"/>
                  <a:ext cx="129882" cy="134150"/>
                </a:xfrm>
                <a:custGeom>
                  <a:avLst/>
                  <a:gdLst>
                    <a:gd name="connsiteX0" fmla="*/ -332 w 129882"/>
                    <a:gd name="connsiteY0" fmla="*/ 76534 h 134150"/>
                    <a:gd name="connsiteX1" fmla="*/ 58009 w 129882"/>
                    <a:gd name="connsiteY1" fmla="*/ 133806 h 134150"/>
                    <a:gd name="connsiteX2" fmla="*/ 129550 w 129882"/>
                    <a:gd name="connsiteY2" fmla="*/ 56874 h 134150"/>
                    <a:gd name="connsiteX3" fmla="*/ 71196 w 129882"/>
                    <a:gd name="connsiteY3" fmla="*/ -345 h 134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882" h="134150">
                      <a:moveTo>
                        <a:pt x="-332" y="76534"/>
                      </a:moveTo>
                      <a:lnTo>
                        <a:pt x="58009" y="133806"/>
                      </a:lnTo>
                      <a:lnTo>
                        <a:pt x="129550" y="56874"/>
                      </a:lnTo>
                      <a:lnTo>
                        <a:pt x="71196" y="-3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0" name="Forme libre : forme 869">
                  <a:extLst>
                    <a:ext uri="{FF2B5EF4-FFF2-40B4-BE49-F238E27FC236}">
                      <a16:creationId xmlns:a16="http://schemas.microsoft.com/office/drawing/2014/main" id="{E10F796E-7B78-ED80-44B9-7CD6C369DCE2}"/>
                    </a:ext>
                  </a:extLst>
                </p:cNvPr>
                <p:cNvSpPr/>
                <p:nvPr/>
              </p:nvSpPr>
              <p:spPr>
                <a:xfrm flipV="1">
                  <a:off x="3610449" y="2508850"/>
                  <a:ext cx="359226" cy="106350"/>
                </a:xfrm>
                <a:custGeom>
                  <a:avLst/>
                  <a:gdLst>
                    <a:gd name="connsiteX0" fmla="*/ -338 w 359226"/>
                    <a:gd name="connsiteY0" fmla="*/ -339 h 106350"/>
                    <a:gd name="connsiteX1" fmla="*/ 358888 w 359226"/>
                    <a:gd name="connsiteY1" fmla="*/ -339 h 106350"/>
                    <a:gd name="connsiteX2" fmla="*/ 358888 w 359226"/>
                    <a:gd name="connsiteY2" fmla="*/ 106011 h 106350"/>
                    <a:gd name="connsiteX3" fmla="*/ -338 w 359226"/>
                    <a:gd name="connsiteY3" fmla="*/ 106011 h 106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9226" h="106350">
                      <a:moveTo>
                        <a:pt x="-338" y="-339"/>
                      </a:moveTo>
                      <a:lnTo>
                        <a:pt x="358888" y="-339"/>
                      </a:lnTo>
                      <a:lnTo>
                        <a:pt x="358888" y="106011"/>
                      </a:lnTo>
                      <a:lnTo>
                        <a:pt x="-338" y="1060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1" name="Forme libre : forme 870">
                  <a:extLst>
                    <a:ext uri="{FF2B5EF4-FFF2-40B4-BE49-F238E27FC236}">
                      <a16:creationId xmlns:a16="http://schemas.microsoft.com/office/drawing/2014/main" id="{9B506197-1172-AA0B-897A-E69DD8677201}"/>
                    </a:ext>
                  </a:extLst>
                </p:cNvPr>
                <p:cNvSpPr/>
                <p:nvPr/>
              </p:nvSpPr>
              <p:spPr>
                <a:xfrm flipV="1">
                  <a:off x="3650234" y="2494856"/>
                  <a:ext cx="286990" cy="49145"/>
                </a:xfrm>
                <a:custGeom>
                  <a:avLst/>
                  <a:gdLst>
                    <a:gd name="connsiteX0" fmla="*/ 286653 w 286990"/>
                    <a:gd name="connsiteY0" fmla="*/ 48802 h 49145"/>
                    <a:gd name="connsiteX1" fmla="*/ 143138 w 286990"/>
                    <a:gd name="connsiteY1" fmla="*/ 12420 h 49145"/>
                    <a:gd name="connsiteX2" fmla="*/ -338 w 286990"/>
                    <a:gd name="connsiteY2" fmla="*/ 48802 h 49145"/>
                    <a:gd name="connsiteX3" fmla="*/ 143138 w 286990"/>
                    <a:gd name="connsiteY3" fmla="*/ -344 h 49145"/>
                    <a:gd name="connsiteX4" fmla="*/ 286653 w 286990"/>
                    <a:gd name="connsiteY4" fmla="*/ 48802 h 49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990" h="49145">
                      <a:moveTo>
                        <a:pt x="286653" y="48802"/>
                      </a:moveTo>
                      <a:cubicBezTo>
                        <a:pt x="269929" y="17874"/>
                        <a:pt x="208236" y="12420"/>
                        <a:pt x="143138" y="12420"/>
                      </a:cubicBezTo>
                      <a:cubicBezTo>
                        <a:pt x="79768" y="12420"/>
                        <a:pt x="9706" y="26989"/>
                        <a:pt x="-338" y="48802"/>
                      </a:cubicBezTo>
                      <a:cubicBezTo>
                        <a:pt x="26390" y="23340"/>
                        <a:pt x="61408" y="-344"/>
                        <a:pt x="143138" y="-344"/>
                      </a:cubicBezTo>
                      <a:cubicBezTo>
                        <a:pt x="224907" y="-344"/>
                        <a:pt x="263290" y="14238"/>
                        <a:pt x="286653" y="48802"/>
                      </a:cubicBezTo>
                      <a:close/>
                    </a:path>
                  </a:pathLst>
                </a:custGeom>
                <a:solidFill>
                  <a:srgbClr val="B0E2ED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2" name="Forme libre : forme 871">
                  <a:extLst>
                    <a:ext uri="{FF2B5EF4-FFF2-40B4-BE49-F238E27FC236}">
                      <a16:creationId xmlns:a16="http://schemas.microsoft.com/office/drawing/2014/main" id="{93D0C37E-B071-7697-B0B1-F561DE63925F}"/>
                    </a:ext>
                  </a:extLst>
                </p:cNvPr>
                <p:cNvSpPr/>
                <p:nvPr/>
              </p:nvSpPr>
              <p:spPr>
                <a:xfrm flipV="1">
                  <a:off x="3650234" y="2494856"/>
                  <a:ext cx="286990" cy="23162"/>
                </a:xfrm>
                <a:custGeom>
                  <a:avLst/>
                  <a:gdLst>
                    <a:gd name="connsiteX0" fmla="*/ 286653 w 286990"/>
                    <a:gd name="connsiteY0" fmla="*/ 22818 h 23162"/>
                    <a:gd name="connsiteX1" fmla="*/ 143138 w 286990"/>
                    <a:gd name="connsiteY1" fmla="*/ -345 h 23162"/>
                    <a:gd name="connsiteX2" fmla="*/ -338 w 286990"/>
                    <a:gd name="connsiteY2" fmla="*/ 22818 h 23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86990" h="23162">
                      <a:moveTo>
                        <a:pt x="286653" y="22818"/>
                      </a:moveTo>
                      <a:cubicBezTo>
                        <a:pt x="286653" y="10321"/>
                        <a:pt x="221567" y="-345"/>
                        <a:pt x="143138" y="-345"/>
                      </a:cubicBezTo>
                      <a:cubicBezTo>
                        <a:pt x="64760" y="-345"/>
                        <a:pt x="-338" y="10321"/>
                        <a:pt x="-338" y="22818"/>
                      </a:cubicBezTo>
                    </a:path>
                  </a:pathLst>
                </a:custGeom>
                <a:solidFill>
                  <a:srgbClr val="D9F1F7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3" name="Forme libre : forme 872">
                  <a:extLst>
                    <a:ext uri="{FF2B5EF4-FFF2-40B4-BE49-F238E27FC236}">
                      <a16:creationId xmlns:a16="http://schemas.microsoft.com/office/drawing/2014/main" id="{8EB284AB-B173-19A6-AE5D-C7E3B1D75A25}"/>
                    </a:ext>
                  </a:extLst>
                </p:cNvPr>
                <p:cNvSpPr/>
                <p:nvPr/>
              </p:nvSpPr>
              <p:spPr>
                <a:xfrm flipV="1">
                  <a:off x="3650234" y="2494856"/>
                  <a:ext cx="286990" cy="36180"/>
                </a:xfrm>
                <a:custGeom>
                  <a:avLst/>
                  <a:gdLst>
                    <a:gd name="connsiteX0" fmla="*/ 286653 w 286990"/>
                    <a:gd name="connsiteY0" fmla="*/ 35836 h 36180"/>
                    <a:gd name="connsiteX1" fmla="*/ 143138 w 286990"/>
                    <a:gd name="connsiteY1" fmla="*/ 12366 h 36180"/>
                    <a:gd name="connsiteX2" fmla="*/ -338 w 286990"/>
                    <a:gd name="connsiteY2" fmla="*/ 35836 h 36180"/>
                    <a:gd name="connsiteX3" fmla="*/ 143138 w 286990"/>
                    <a:gd name="connsiteY3" fmla="*/ -344 h 36180"/>
                    <a:gd name="connsiteX4" fmla="*/ 286653 w 286990"/>
                    <a:gd name="connsiteY4" fmla="*/ 35836 h 36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990" h="36180">
                      <a:moveTo>
                        <a:pt x="286653" y="35836"/>
                      </a:moveTo>
                      <a:cubicBezTo>
                        <a:pt x="286653" y="23179"/>
                        <a:pt x="221567" y="12366"/>
                        <a:pt x="143138" y="12366"/>
                      </a:cubicBezTo>
                      <a:cubicBezTo>
                        <a:pt x="64760" y="12366"/>
                        <a:pt x="-338" y="23179"/>
                        <a:pt x="-338" y="35836"/>
                      </a:cubicBezTo>
                      <a:cubicBezTo>
                        <a:pt x="9706" y="14117"/>
                        <a:pt x="79768" y="-344"/>
                        <a:pt x="143138" y="-344"/>
                      </a:cubicBezTo>
                      <a:cubicBezTo>
                        <a:pt x="208236" y="-344"/>
                        <a:pt x="269929" y="5122"/>
                        <a:pt x="286653" y="358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4" name="Forme libre : forme 873">
                  <a:extLst>
                    <a:ext uri="{FF2B5EF4-FFF2-40B4-BE49-F238E27FC236}">
                      <a16:creationId xmlns:a16="http://schemas.microsoft.com/office/drawing/2014/main" id="{0E026D16-A283-4383-83D3-6D380B75542C}"/>
                    </a:ext>
                  </a:extLst>
                </p:cNvPr>
                <p:cNvSpPr/>
                <p:nvPr/>
              </p:nvSpPr>
              <p:spPr>
                <a:xfrm flipV="1">
                  <a:off x="3556194" y="2363619"/>
                  <a:ext cx="475070" cy="90365"/>
                </a:xfrm>
                <a:custGeom>
                  <a:avLst/>
                  <a:gdLst>
                    <a:gd name="connsiteX0" fmla="*/ -338 w 475070"/>
                    <a:gd name="connsiteY0" fmla="*/ 44821 h 90365"/>
                    <a:gd name="connsiteX1" fmla="*/ 237178 w 475070"/>
                    <a:gd name="connsiteY1" fmla="*/ 90010 h 90365"/>
                    <a:gd name="connsiteX2" fmla="*/ 474732 w 475070"/>
                    <a:gd name="connsiteY2" fmla="*/ 44821 h 90365"/>
                    <a:gd name="connsiteX3" fmla="*/ 237178 w 475070"/>
                    <a:gd name="connsiteY3" fmla="*/ -355 h 90365"/>
                    <a:gd name="connsiteX4" fmla="*/ -338 w 475070"/>
                    <a:gd name="connsiteY4" fmla="*/ 44821 h 90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070" h="90365">
                      <a:moveTo>
                        <a:pt x="-338" y="44821"/>
                      </a:moveTo>
                      <a:cubicBezTo>
                        <a:pt x="-338" y="69814"/>
                        <a:pt x="105986" y="90010"/>
                        <a:pt x="237178" y="90010"/>
                      </a:cubicBezTo>
                      <a:cubicBezTo>
                        <a:pt x="368369" y="90010"/>
                        <a:pt x="474732" y="69814"/>
                        <a:pt x="474732" y="44821"/>
                      </a:cubicBezTo>
                      <a:cubicBezTo>
                        <a:pt x="474732" y="19881"/>
                        <a:pt x="368369" y="-355"/>
                        <a:pt x="237178" y="-355"/>
                      </a:cubicBezTo>
                      <a:cubicBezTo>
                        <a:pt x="105986" y="-355"/>
                        <a:pt x="-338" y="19881"/>
                        <a:pt x="-338" y="44821"/>
                      </a:cubicBezTo>
                      <a:close/>
                    </a:path>
                  </a:pathLst>
                </a:custGeom>
                <a:solidFill>
                  <a:srgbClr val="0254A9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5" name="Forme libre : forme 874">
                  <a:extLst>
                    <a:ext uri="{FF2B5EF4-FFF2-40B4-BE49-F238E27FC236}">
                      <a16:creationId xmlns:a16="http://schemas.microsoft.com/office/drawing/2014/main" id="{D0F3F655-955A-A48F-ECE1-0A1841E28AC4}"/>
                    </a:ext>
                  </a:extLst>
                </p:cNvPr>
                <p:cNvSpPr/>
                <p:nvPr/>
              </p:nvSpPr>
              <p:spPr>
                <a:xfrm flipV="1">
                  <a:off x="3555644" y="2205664"/>
                  <a:ext cx="476169" cy="200831"/>
                </a:xfrm>
                <a:custGeom>
                  <a:avLst/>
                  <a:gdLst>
                    <a:gd name="connsiteX0" fmla="*/ -338 w 476169"/>
                    <a:gd name="connsiteY0" fmla="*/ -365 h 200831"/>
                    <a:gd name="connsiteX1" fmla="*/ 475832 w 476169"/>
                    <a:gd name="connsiteY1" fmla="*/ -365 h 200831"/>
                    <a:gd name="connsiteX2" fmla="*/ 475832 w 476169"/>
                    <a:gd name="connsiteY2" fmla="*/ 200466 h 200831"/>
                    <a:gd name="connsiteX3" fmla="*/ -338 w 476169"/>
                    <a:gd name="connsiteY3" fmla="*/ 200466 h 200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169" h="200831">
                      <a:moveTo>
                        <a:pt x="-338" y="-365"/>
                      </a:moveTo>
                      <a:lnTo>
                        <a:pt x="475832" y="-365"/>
                      </a:lnTo>
                      <a:lnTo>
                        <a:pt x="475832" y="200466"/>
                      </a:lnTo>
                      <a:lnTo>
                        <a:pt x="-338" y="200466"/>
                      </a:lnTo>
                      <a:close/>
                    </a:path>
                  </a:pathLst>
                </a:custGeom>
                <a:solidFill>
                  <a:srgbClr val="0254A9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6" name="Forme libre : forme 875">
                  <a:extLst>
                    <a:ext uri="{FF2B5EF4-FFF2-40B4-BE49-F238E27FC236}">
                      <a16:creationId xmlns:a16="http://schemas.microsoft.com/office/drawing/2014/main" id="{B4747378-1A7B-401B-4B38-703AA0DEA684}"/>
                    </a:ext>
                  </a:extLst>
                </p:cNvPr>
                <p:cNvSpPr/>
                <p:nvPr/>
              </p:nvSpPr>
              <p:spPr>
                <a:xfrm>
                  <a:off x="3555638" y="2205667"/>
                  <a:ext cx="476174" cy="200837"/>
                </a:xfrm>
                <a:custGeom>
                  <a:avLst/>
                  <a:gdLst>
                    <a:gd name="connsiteX0" fmla="*/ 0 w 476174"/>
                    <a:gd name="connsiteY0" fmla="*/ 3 h 200837"/>
                    <a:gd name="connsiteX1" fmla="*/ 476174 w 476174"/>
                    <a:gd name="connsiteY1" fmla="*/ 3 h 200837"/>
                    <a:gd name="connsiteX2" fmla="*/ 476174 w 476174"/>
                    <a:gd name="connsiteY2" fmla="*/ 200841 h 200837"/>
                    <a:gd name="connsiteX3" fmla="*/ 0 w 476174"/>
                    <a:gd name="connsiteY3" fmla="*/ 200841 h 200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6174" h="200837">
                      <a:moveTo>
                        <a:pt x="0" y="3"/>
                      </a:moveTo>
                      <a:lnTo>
                        <a:pt x="476174" y="3"/>
                      </a:lnTo>
                      <a:lnTo>
                        <a:pt x="476174" y="200841"/>
                      </a:lnTo>
                      <a:lnTo>
                        <a:pt x="0" y="200841"/>
                      </a:lnTo>
                      <a:close/>
                    </a:path>
                  </a:pathLst>
                </a:custGeom>
                <a:noFill/>
                <a:ln w="13136" cap="flat">
                  <a:solidFill>
                    <a:srgbClr val="4040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7" name="Forme libre : forme 876">
                  <a:extLst>
                    <a:ext uri="{FF2B5EF4-FFF2-40B4-BE49-F238E27FC236}">
                      <a16:creationId xmlns:a16="http://schemas.microsoft.com/office/drawing/2014/main" id="{3BDC577E-05E9-3A12-1B34-4D3472256FE8}"/>
                    </a:ext>
                  </a:extLst>
                </p:cNvPr>
                <p:cNvSpPr/>
                <p:nvPr/>
              </p:nvSpPr>
              <p:spPr>
                <a:xfrm>
                  <a:off x="3556196" y="2153772"/>
                  <a:ext cx="475071" cy="90423"/>
                </a:xfrm>
                <a:custGeom>
                  <a:avLst/>
                  <a:gdLst>
                    <a:gd name="connsiteX0" fmla="*/ 0 w 475071"/>
                    <a:gd name="connsiteY0" fmla="*/ 45187 h 90423"/>
                    <a:gd name="connsiteX1" fmla="*/ 237510 w 475071"/>
                    <a:gd name="connsiteY1" fmla="*/ 8 h 90423"/>
                    <a:gd name="connsiteX2" fmla="*/ 475071 w 475071"/>
                    <a:gd name="connsiteY2" fmla="*/ 45187 h 90423"/>
                    <a:gd name="connsiteX3" fmla="*/ 237510 w 475071"/>
                    <a:gd name="connsiteY3" fmla="*/ 90432 h 90423"/>
                    <a:gd name="connsiteX4" fmla="*/ 0 w 475071"/>
                    <a:gd name="connsiteY4" fmla="*/ 45187 h 90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5071" h="90423">
                      <a:moveTo>
                        <a:pt x="0" y="45187"/>
                      </a:moveTo>
                      <a:cubicBezTo>
                        <a:pt x="0" y="20252"/>
                        <a:pt x="106315" y="8"/>
                        <a:pt x="237510" y="8"/>
                      </a:cubicBezTo>
                      <a:cubicBezTo>
                        <a:pt x="368704" y="8"/>
                        <a:pt x="475071" y="20252"/>
                        <a:pt x="475071" y="45187"/>
                      </a:cubicBezTo>
                      <a:cubicBezTo>
                        <a:pt x="475071" y="70175"/>
                        <a:pt x="368704" y="90432"/>
                        <a:pt x="237510" y="90432"/>
                      </a:cubicBezTo>
                      <a:cubicBezTo>
                        <a:pt x="106315" y="90432"/>
                        <a:pt x="0" y="70175"/>
                        <a:pt x="0" y="45187"/>
                      </a:cubicBezTo>
                      <a:close/>
                    </a:path>
                  </a:pathLst>
                </a:custGeom>
                <a:solidFill>
                  <a:srgbClr val="0254A9"/>
                </a:solidFill>
                <a:ln w="13136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8" name="Forme libre : forme 877">
                  <a:extLst>
                    <a:ext uri="{FF2B5EF4-FFF2-40B4-BE49-F238E27FC236}">
                      <a16:creationId xmlns:a16="http://schemas.microsoft.com/office/drawing/2014/main" id="{EFD14205-7F0E-0C26-AA3E-272C568F6294}"/>
                    </a:ext>
                  </a:extLst>
                </p:cNvPr>
                <p:cNvSpPr/>
                <p:nvPr/>
              </p:nvSpPr>
              <p:spPr>
                <a:xfrm>
                  <a:off x="3556196" y="2362477"/>
                  <a:ext cx="476433" cy="90365"/>
                </a:xfrm>
                <a:custGeom>
                  <a:avLst/>
                  <a:gdLst>
                    <a:gd name="connsiteX0" fmla="*/ 0 w 476433"/>
                    <a:gd name="connsiteY0" fmla="*/ 45175 h 90365"/>
                    <a:gd name="connsiteX1" fmla="*/ 238223 w 476433"/>
                    <a:gd name="connsiteY1" fmla="*/ -2 h 90365"/>
                    <a:gd name="connsiteX2" fmla="*/ 476434 w 476433"/>
                    <a:gd name="connsiteY2" fmla="*/ 45175 h 90365"/>
                    <a:gd name="connsiteX3" fmla="*/ 238223 w 476433"/>
                    <a:gd name="connsiteY3" fmla="*/ 90364 h 90365"/>
                    <a:gd name="connsiteX4" fmla="*/ 0 w 476433"/>
                    <a:gd name="connsiteY4" fmla="*/ 45175 h 90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433" h="90365">
                      <a:moveTo>
                        <a:pt x="0" y="45175"/>
                      </a:moveTo>
                      <a:cubicBezTo>
                        <a:pt x="0" y="20248"/>
                        <a:pt x="106666" y="-2"/>
                        <a:pt x="238223" y="-2"/>
                      </a:cubicBezTo>
                      <a:cubicBezTo>
                        <a:pt x="369781" y="-2"/>
                        <a:pt x="476434" y="20248"/>
                        <a:pt x="476434" y="45175"/>
                      </a:cubicBezTo>
                      <a:cubicBezTo>
                        <a:pt x="476434" y="70168"/>
                        <a:pt x="369781" y="90364"/>
                        <a:pt x="238223" y="90364"/>
                      </a:cubicBezTo>
                      <a:cubicBezTo>
                        <a:pt x="106666" y="90364"/>
                        <a:pt x="0" y="70168"/>
                        <a:pt x="0" y="45175"/>
                      </a:cubicBezTo>
                      <a:close/>
                    </a:path>
                  </a:pathLst>
                </a:custGeom>
                <a:noFill/>
                <a:ln w="13153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79" name="Forme libre : forme 878">
                  <a:extLst>
                    <a:ext uri="{FF2B5EF4-FFF2-40B4-BE49-F238E27FC236}">
                      <a16:creationId xmlns:a16="http://schemas.microsoft.com/office/drawing/2014/main" id="{32F9905C-5AF9-B1CA-AF0B-C82FFF43E92E}"/>
                    </a:ext>
                  </a:extLst>
                </p:cNvPr>
                <p:cNvSpPr/>
                <p:nvPr/>
              </p:nvSpPr>
              <p:spPr>
                <a:xfrm flipV="1">
                  <a:off x="3561982" y="2296243"/>
                  <a:ext cx="464868" cy="137162"/>
                </a:xfrm>
                <a:custGeom>
                  <a:avLst/>
                  <a:gdLst>
                    <a:gd name="connsiteX0" fmla="*/ -338 w 464868"/>
                    <a:gd name="connsiteY0" fmla="*/ 21284 h 137162"/>
                    <a:gd name="connsiteX1" fmla="*/ 464530 w 464868"/>
                    <a:gd name="connsiteY1" fmla="*/ 18664 h 137162"/>
                    <a:gd name="connsiteX2" fmla="*/ 464530 w 464868"/>
                    <a:gd name="connsiteY2" fmla="*/ 136803 h 137162"/>
                    <a:gd name="connsiteX3" fmla="*/ -338 w 464868"/>
                    <a:gd name="connsiteY3" fmla="*/ 136803 h 137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868" h="137162">
                      <a:moveTo>
                        <a:pt x="-338" y="21284"/>
                      </a:moveTo>
                      <a:cubicBezTo>
                        <a:pt x="198584" y="-12036"/>
                        <a:pt x="234780" y="-1986"/>
                        <a:pt x="464530" y="18664"/>
                      </a:cubicBezTo>
                      <a:lnTo>
                        <a:pt x="464530" y="136803"/>
                      </a:lnTo>
                      <a:lnTo>
                        <a:pt x="-338" y="136803"/>
                      </a:lnTo>
                      <a:close/>
                    </a:path>
                  </a:pathLst>
                </a:custGeom>
                <a:solidFill>
                  <a:srgbClr val="0254A9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81" name="Forme libre : forme 880">
                  <a:extLst>
                    <a:ext uri="{FF2B5EF4-FFF2-40B4-BE49-F238E27FC236}">
                      <a16:creationId xmlns:a16="http://schemas.microsoft.com/office/drawing/2014/main" id="{F8CEBC8D-3361-E6A2-C23B-8AB155776B6F}"/>
                    </a:ext>
                  </a:extLst>
                </p:cNvPr>
                <p:cNvSpPr/>
                <p:nvPr/>
              </p:nvSpPr>
              <p:spPr>
                <a:xfrm>
                  <a:off x="3667677" y="2172670"/>
                  <a:ext cx="252109" cy="47990"/>
                </a:xfrm>
                <a:custGeom>
                  <a:avLst/>
                  <a:gdLst>
                    <a:gd name="connsiteX0" fmla="*/ 0 w 252109"/>
                    <a:gd name="connsiteY0" fmla="*/ 24010 h 47990"/>
                    <a:gd name="connsiteX1" fmla="*/ 126029 w 252109"/>
                    <a:gd name="connsiteY1" fmla="*/ 8 h 47990"/>
                    <a:gd name="connsiteX2" fmla="*/ 252110 w 252109"/>
                    <a:gd name="connsiteY2" fmla="*/ 24010 h 47990"/>
                    <a:gd name="connsiteX3" fmla="*/ 126029 w 252109"/>
                    <a:gd name="connsiteY3" fmla="*/ 47999 h 47990"/>
                    <a:gd name="connsiteX4" fmla="*/ 0 w 252109"/>
                    <a:gd name="connsiteY4" fmla="*/ 24010 h 4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2109" h="47990">
                      <a:moveTo>
                        <a:pt x="0" y="24010"/>
                      </a:moveTo>
                      <a:cubicBezTo>
                        <a:pt x="0" y="10777"/>
                        <a:pt x="56428" y="8"/>
                        <a:pt x="126029" y="8"/>
                      </a:cubicBezTo>
                      <a:cubicBezTo>
                        <a:pt x="195682" y="8"/>
                        <a:pt x="252110" y="10777"/>
                        <a:pt x="252110" y="24010"/>
                      </a:cubicBezTo>
                      <a:cubicBezTo>
                        <a:pt x="252110" y="37284"/>
                        <a:pt x="195682" y="47999"/>
                        <a:pt x="126029" y="47999"/>
                      </a:cubicBezTo>
                      <a:cubicBezTo>
                        <a:pt x="56428" y="47999"/>
                        <a:pt x="0" y="37284"/>
                        <a:pt x="0" y="240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136" cap="rnd">
                  <a:solidFill>
                    <a:srgbClr val="404040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82" name="Forme libre : forme 881">
                  <a:extLst>
                    <a:ext uri="{FF2B5EF4-FFF2-40B4-BE49-F238E27FC236}">
                      <a16:creationId xmlns:a16="http://schemas.microsoft.com/office/drawing/2014/main" id="{13569CC2-F710-CE47-D5C4-0A47B47F4ED1}"/>
                    </a:ext>
                  </a:extLst>
                </p:cNvPr>
                <p:cNvSpPr/>
                <p:nvPr/>
              </p:nvSpPr>
              <p:spPr>
                <a:xfrm flipV="1">
                  <a:off x="3627487" y="3296618"/>
                  <a:ext cx="331083" cy="34603"/>
                </a:xfrm>
                <a:custGeom>
                  <a:avLst/>
                  <a:gdLst>
                    <a:gd name="connsiteX0" fmla="*/ -338 w 331083"/>
                    <a:gd name="connsiteY0" fmla="*/ -262 h 34603"/>
                    <a:gd name="connsiteX1" fmla="*/ 330746 w 331083"/>
                    <a:gd name="connsiteY1" fmla="*/ 2745 h 34603"/>
                    <a:gd name="connsiteX2" fmla="*/ -338 w 331083"/>
                    <a:gd name="connsiteY2" fmla="*/ -262 h 34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1083" h="34603">
                      <a:moveTo>
                        <a:pt x="-338" y="-262"/>
                      </a:moveTo>
                      <a:cubicBezTo>
                        <a:pt x="63123" y="11914"/>
                        <a:pt x="233210" y="24050"/>
                        <a:pt x="330746" y="2745"/>
                      </a:cubicBezTo>
                      <a:cubicBezTo>
                        <a:pt x="264993" y="42321"/>
                        <a:pt x="90349" y="48403"/>
                        <a:pt x="-338" y="-2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83" name="Forme libre : forme 882">
                  <a:extLst>
                    <a:ext uri="{FF2B5EF4-FFF2-40B4-BE49-F238E27FC236}">
                      <a16:creationId xmlns:a16="http://schemas.microsoft.com/office/drawing/2014/main" id="{37A9858E-D29D-B387-30F0-08F1DF75FDC0}"/>
                    </a:ext>
                  </a:extLst>
                </p:cNvPr>
                <p:cNvSpPr/>
                <p:nvPr/>
              </p:nvSpPr>
              <p:spPr>
                <a:xfrm flipV="1">
                  <a:off x="3672038" y="2722820"/>
                  <a:ext cx="35633" cy="36488"/>
                </a:xfrm>
                <a:custGeom>
                  <a:avLst/>
                  <a:gdLst>
                    <a:gd name="connsiteX0" fmla="*/ -333 w 35633"/>
                    <a:gd name="connsiteY0" fmla="*/ 17950 h 36488"/>
                    <a:gd name="connsiteX1" fmla="*/ 17464 w 35633"/>
                    <a:gd name="connsiteY1" fmla="*/ 36167 h 36488"/>
                    <a:gd name="connsiteX2" fmla="*/ 35300 w 35633"/>
                    <a:gd name="connsiteY2" fmla="*/ 17950 h 36488"/>
                    <a:gd name="connsiteX3" fmla="*/ 17464 w 35633"/>
                    <a:gd name="connsiteY3" fmla="*/ -321 h 36488"/>
                    <a:gd name="connsiteX4" fmla="*/ -333 w 35633"/>
                    <a:gd name="connsiteY4" fmla="*/ 17950 h 364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633" h="36488">
                      <a:moveTo>
                        <a:pt x="-333" y="17950"/>
                      </a:moveTo>
                      <a:cubicBezTo>
                        <a:pt x="-333" y="28001"/>
                        <a:pt x="7629" y="36167"/>
                        <a:pt x="17464" y="36167"/>
                      </a:cubicBezTo>
                      <a:cubicBezTo>
                        <a:pt x="27299" y="36167"/>
                        <a:pt x="35300" y="28001"/>
                        <a:pt x="35300" y="17950"/>
                      </a:cubicBezTo>
                      <a:cubicBezTo>
                        <a:pt x="35300" y="7846"/>
                        <a:pt x="27299" y="-321"/>
                        <a:pt x="17464" y="-321"/>
                      </a:cubicBezTo>
                      <a:cubicBezTo>
                        <a:pt x="7629" y="-321"/>
                        <a:pt x="-333" y="7846"/>
                        <a:pt x="-333" y="179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84" name="Forme libre : forme 883">
                  <a:extLst>
                    <a:ext uri="{FF2B5EF4-FFF2-40B4-BE49-F238E27FC236}">
                      <a16:creationId xmlns:a16="http://schemas.microsoft.com/office/drawing/2014/main" id="{4B0D09B7-E76E-C32B-C205-9174F1F2F4D0}"/>
                    </a:ext>
                  </a:extLst>
                </p:cNvPr>
                <p:cNvSpPr/>
                <p:nvPr/>
              </p:nvSpPr>
              <p:spPr>
                <a:xfrm flipV="1">
                  <a:off x="3717859" y="2734261"/>
                  <a:ext cx="25457" cy="27132"/>
                </a:xfrm>
                <a:custGeom>
                  <a:avLst/>
                  <a:gdLst>
                    <a:gd name="connsiteX0" fmla="*/ -335 w 25457"/>
                    <a:gd name="connsiteY0" fmla="*/ 13260 h 27132"/>
                    <a:gd name="connsiteX1" fmla="*/ 12394 w 25457"/>
                    <a:gd name="connsiteY1" fmla="*/ 26812 h 27132"/>
                    <a:gd name="connsiteX2" fmla="*/ 25123 w 25457"/>
                    <a:gd name="connsiteY2" fmla="*/ 13260 h 27132"/>
                    <a:gd name="connsiteX3" fmla="*/ 12394 w 25457"/>
                    <a:gd name="connsiteY3" fmla="*/ -320 h 27132"/>
                    <a:gd name="connsiteX4" fmla="*/ -335 w 25457"/>
                    <a:gd name="connsiteY4" fmla="*/ 13260 h 27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57" h="27132">
                      <a:moveTo>
                        <a:pt x="-335" y="13260"/>
                      </a:moveTo>
                      <a:cubicBezTo>
                        <a:pt x="-335" y="20717"/>
                        <a:pt x="5349" y="26812"/>
                        <a:pt x="12394" y="26812"/>
                      </a:cubicBezTo>
                      <a:cubicBezTo>
                        <a:pt x="19400" y="26812"/>
                        <a:pt x="25123" y="20717"/>
                        <a:pt x="25123" y="13260"/>
                      </a:cubicBezTo>
                      <a:cubicBezTo>
                        <a:pt x="25123" y="5762"/>
                        <a:pt x="19400" y="-320"/>
                        <a:pt x="12394" y="-320"/>
                      </a:cubicBezTo>
                      <a:cubicBezTo>
                        <a:pt x="5349" y="-320"/>
                        <a:pt x="-335" y="5762"/>
                        <a:pt x="-335" y="132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85" name="Forme libre : forme 884">
                  <a:extLst>
                    <a:ext uri="{FF2B5EF4-FFF2-40B4-BE49-F238E27FC236}">
                      <a16:creationId xmlns:a16="http://schemas.microsoft.com/office/drawing/2014/main" id="{E82218B7-9117-824C-FFEA-675CA772EB02}"/>
                    </a:ext>
                  </a:extLst>
                </p:cNvPr>
                <p:cNvSpPr/>
                <p:nvPr/>
              </p:nvSpPr>
              <p:spPr>
                <a:xfrm flipV="1">
                  <a:off x="3641473" y="2734261"/>
                  <a:ext cx="25457" cy="27132"/>
                </a:xfrm>
                <a:custGeom>
                  <a:avLst/>
                  <a:gdLst>
                    <a:gd name="connsiteX0" fmla="*/ -331 w 25457"/>
                    <a:gd name="connsiteY0" fmla="*/ 13260 h 27132"/>
                    <a:gd name="connsiteX1" fmla="*/ 12384 w 25457"/>
                    <a:gd name="connsiteY1" fmla="*/ 26812 h 27132"/>
                    <a:gd name="connsiteX2" fmla="*/ 25127 w 25457"/>
                    <a:gd name="connsiteY2" fmla="*/ 13260 h 27132"/>
                    <a:gd name="connsiteX3" fmla="*/ 12384 w 25457"/>
                    <a:gd name="connsiteY3" fmla="*/ -320 h 27132"/>
                    <a:gd name="connsiteX4" fmla="*/ -331 w 25457"/>
                    <a:gd name="connsiteY4" fmla="*/ 13260 h 27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457" h="27132">
                      <a:moveTo>
                        <a:pt x="-331" y="13260"/>
                      </a:moveTo>
                      <a:cubicBezTo>
                        <a:pt x="-331" y="20717"/>
                        <a:pt x="5391" y="26812"/>
                        <a:pt x="12384" y="26812"/>
                      </a:cubicBezTo>
                      <a:cubicBezTo>
                        <a:pt x="19443" y="26812"/>
                        <a:pt x="25127" y="20717"/>
                        <a:pt x="25127" y="13260"/>
                      </a:cubicBezTo>
                      <a:cubicBezTo>
                        <a:pt x="25127" y="5762"/>
                        <a:pt x="19443" y="-320"/>
                        <a:pt x="12384" y="-320"/>
                      </a:cubicBezTo>
                      <a:cubicBezTo>
                        <a:pt x="5391" y="-320"/>
                        <a:pt x="-331" y="5762"/>
                        <a:pt x="-331" y="132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3214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  <p:sp>
            <p:nvSpPr>
              <p:cNvPr id="854" name="Forme libre : forme 853">
                <a:extLst>
                  <a:ext uri="{FF2B5EF4-FFF2-40B4-BE49-F238E27FC236}">
                    <a16:creationId xmlns:a16="http://schemas.microsoft.com/office/drawing/2014/main" id="{D43BFC92-5D99-9D48-759B-F59FB5D3B9E9}"/>
                  </a:ext>
                </a:extLst>
              </p:cNvPr>
              <p:cNvSpPr/>
              <p:nvPr/>
            </p:nvSpPr>
            <p:spPr>
              <a:xfrm>
                <a:off x="3918981" y="2815634"/>
                <a:ext cx="105076" cy="451677"/>
              </a:xfrm>
              <a:custGeom>
                <a:avLst/>
                <a:gdLst>
                  <a:gd name="connsiteX0" fmla="*/ 0 w 105076"/>
                  <a:gd name="connsiteY0" fmla="*/ 30307 h 451677"/>
                  <a:gd name="connsiteX1" fmla="*/ 105076 w 105076"/>
                  <a:gd name="connsiteY1" fmla="*/ 0 h 451677"/>
                  <a:gd name="connsiteX2" fmla="*/ 105076 w 105076"/>
                  <a:gd name="connsiteY2" fmla="*/ 415082 h 451677"/>
                  <a:gd name="connsiteX3" fmla="*/ 0 w 105076"/>
                  <a:gd name="connsiteY3" fmla="*/ 445389 h 451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076" h="451677">
                    <a:moveTo>
                      <a:pt x="0" y="30307"/>
                    </a:moveTo>
                    <a:cubicBezTo>
                      <a:pt x="36912" y="23871"/>
                      <a:pt x="71567" y="17069"/>
                      <a:pt x="105076" y="0"/>
                    </a:cubicBezTo>
                    <a:lnTo>
                      <a:pt x="105076" y="415082"/>
                    </a:lnTo>
                    <a:cubicBezTo>
                      <a:pt x="73634" y="435298"/>
                      <a:pt x="36407" y="439980"/>
                      <a:pt x="0" y="4453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6413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1865" name="Groupe 1864">
            <a:extLst>
              <a:ext uri="{FF2B5EF4-FFF2-40B4-BE49-F238E27FC236}">
                <a16:creationId xmlns:a16="http://schemas.microsoft.com/office/drawing/2014/main" id="{AAC0766F-52CB-D851-1656-310D28C0164A}"/>
              </a:ext>
            </a:extLst>
          </p:cNvPr>
          <p:cNvGrpSpPr>
            <a:grpSpLocks noChangeAspect="1"/>
          </p:cNvGrpSpPr>
          <p:nvPr/>
        </p:nvGrpSpPr>
        <p:grpSpPr>
          <a:xfrm>
            <a:off x="2281417" y="5118446"/>
            <a:ext cx="514515" cy="871539"/>
            <a:chOff x="1417212" y="5079858"/>
            <a:chExt cx="686019" cy="1162052"/>
          </a:xfrm>
        </p:grpSpPr>
        <p:grpSp>
          <p:nvGrpSpPr>
            <p:cNvPr id="1866" name="Group 56">
              <a:extLst>
                <a:ext uri="{FF2B5EF4-FFF2-40B4-BE49-F238E27FC236}">
                  <a16:creationId xmlns:a16="http://schemas.microsoft.com/office/drawing/2014/main" id="{E0A9F9B5-C97C-7AFA-1268-9C7F341964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7212" y="5079858"/>
              <a:ext cx="294859" cy="857252"/>
              <a:chOff x="1637" y="1397"/>
              <a:chExt cx="418" cy="1216"/>
            </a:xfrm>
          </p:grpSpPr>
          <p:sp>
            <p:nvSpPr>
              <p:cNvPr id="2026" name="Oval 57">
                <a:extLst>
                  <a:ext uri="{FF2B5EF4-FFF2-40B4-BE49-F238E27FC236}">
                    <a16:creationId xmlns:a16="http://schemas.microsoft.com/office/drawing/2014/main" id="{071EBDF7-78BD-2948-D10C-BCF17EB8D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7" y="1512"/>
                <a:ext cx="60" cy="309"/>
              </a:xfrm>
              <a:prstGeom prst="ellipse">
                <a:avLst/>
              </a:pr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27" name="Freeform 58">
                <a:extLst>
                  <a:ext uri="{FF2B5EF4-FFF2-40B4-BE49-F238E27FC236}">
                    <a16:creationId xmlns:a16="http://schemas.microsoft.com/office/drawing/2014/main" id="{7630A4C8-8C6A-899F-6F61-433889996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8" name="Freeform 59">
                <a:extLst>
                  <a:ext uri="{FF2B5EF4-FFF2-40B4-BE49-F238E27FC236}">
                    <a16:creationId xmlns:a16="http://schemas.microsoft.com/office/drawing/2014/main" id="{1E47AF8E-7016-9D13-305D-06B2E8600B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9" name="Oval 60">
                <a:extLst>
                  <a:ext uri="{FF2B5EF4-FFF2-40B4-BE49-F238E27FC236}">
                    <a16:creationId xmlns:a16="http://schemas.microsoft.com/office/drawing/2014/main" id="{977B0189-BA68-05CF-8169-3894FAC97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30" name="Freeform 61">
                <a:extLst>
                  <a:ext uri="{FF2B5EF4-FFF2-40B4-BE49-F238E27FC236}">
                    <a16:creationId xmlns:a16="http://schemas.microsoft.com/office/drawing/2014/main" id="{6FA6DC0E-B451-B6E5-D81C-B3ECB88E3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31" name="Oval 62">
                <a:extLst>
                  <a:ext uri="{FF2B5EF4-FFF2-40B4-BE49-F238E27FC236}">
                    <a16:creationId xmlns:a16="http://schemas.microsoft.com/office/drawing/2014/main" id="{C4E431D1-974D-C02E-E1F3-D84F06C58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32" name="Freeform 63">
                <a:extLst>
                  <a:ext uri="{FF2B5EF4-FFF2-40B4-BE49-F238E27FC236}">
                    <a16:creationId xmlns:a16="http://schemas.microsoft.com/office/drawing/2014/main" id="{3B52A42F-B97A-1C06-F086-ADE3D5558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45" cy="211"/>
              </a:xfrm>
              <a:custGeom>
                <a:avLst/>
                <a:gdLst>
                  <a:gd name="T0" fmla="*/ 238 w 18"/>
                  <a:gd name="T1" fmla="*/ 4022 h 79"/>
                  <a:gd name="T2" fmla="*/ 595 w 18"/>
                  <a:gd name="T3" fmla="*/ 4022 h 79"/>
                  <a:gd name="T4" fmla="*/ 708 w 18"/>
                  <a:gd name="T5" fmla="*/ 2041 h 79"/>
                  <a:gd name="T6" fmla="*/ 595 w 18"/>
                  <a:gd name="T7" fmla="*/ 0 h 79"/>
                  <a:gd name="T8" fmla="*/ 238 w 18"/>
                  <a:gd name="T9" fmla="*/ 0 h 79"/>
                  <a:gd name="T10" fmla="*/ 0 w 18"/>
                  <a:gd name="T11" fmla="*/ 2041 h 79"/>
                  <a:gd name="T12" fmla="*/ 238 w 18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79">
                    <a:moveTo>
                      <a:pt x="6" y="79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7" y="69"/>
                      <a:pt x="18" y="55"/>
                      <a:pt x="18" y="40"/>
                    </a:cubicBezTo>
                    <a:cubicBezTo>
                      <a:pt x="18" y="24"/>
                      <a:pt x="17" y="11"/>
                      <a:pt x="1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33" name="Oval 64">
                <a:extLst>
                  <a:ext uri="{FF2B5EF4-FFF2-40B4-BE49-F238E27FC236}">
                    <a16:creationId xmlns:a16="http://schemas.microsoft.com/office/drawing/2014/main" id="{0298B68C-6331-1C32-713B-122A8A07D0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2" y="1560"/>
                <a:ext cx="30" cy="211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34" name="Oval 65">
                <a:extLst>
                  <a:ext uri="{FF2B5EF4-FFF2-40B4-BE49-F238E27FC236}">
                    <a16:creationId xmlns:a16="http://schemas.microsoft.com/office/drawing/2014/main" id="{001C94E8-36EE-CB0B-4CA9-F365A41FBE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35" name="Freeform 66">
                <a:extLst>
                  <a:ext uri="{FF2B5EF4-FFF2-40B4-BE49-F238E27FC236}">
                    <a16:creationId xmlns:a16="http://schemas.microsoft.com/office/drawing/2014/main" id="{D1A9EA90-B3E1-46F2-CC85-A369C637D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36" name="Freeform 67">
                <a:extLst>
                  <a:ext uri="{FF2B5EF4-FFF2-40B4-BE49-F238E27FC236}">
                    <a16:creationId xmlns:a16="http://schemas.microsoft.com/office/drawing/2014/main" id="{195FEABB-DC03-8E4F-B72D-1861E43B7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37" name="Freeform 68">
                <a:extLst>
                  <a:ext uri="{FF2B5EF4-FFF2-40B4-BE49-F238E27FC236}">
                    <a16:creationId xmlns:a16="http://schemas.microsoft.com/office/drawing/2014/main" id="{9B0706EA-58CB-7536-7209-3199340CA1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2011"/>
                <a:ext cx="50" cy="490"/>
              </a:xfrm>
              <a:custGeom>
                <a:avLst/>
                <a:gdLst>
                  <a:gd name="T0" fmla="*/ 50 w 20"/>
                  <a:gd name="T1" fmla="*/ 0 h 184"/>
                  <a:gd name="T2" fmla="*/ 0 w 20"/>
                  <a:gd name="T3" fmla="*/ 4077 h 184"/>
                  <a:gd name="T4" fmla="*/ 50 w 20"/>
                  <a:gd name="T5" fmla="*/ 4533 h 184"/>
                  <a:gd name="T6" fmla="*/ 208 w 20"/>
                  <a:gd name="T7" fmla="*/ 5531 h 184"/>
                  <a:gd name="T8" fmla="*/ 783 w 20"/>
                  <a:gd name="T9" fmla="*/ 9254 h 184"/>
                  <a:gd name="T10" fmla="*/ 783 w 20"/>
                  <a:gd name="T11" fmla="*/ 9254 h 184"/>
                  <a:gd name="T12" fmla="*/ 363 w 20"/>
                  <a:gd name="T13" fmla="*/ 5475 h 184"/>
                  <a:gd name="T14" fmla="*/ 208 w 20"/>
                  <a:gd name="T15" fmla="*/ 4474 h 184"/>
                  <a:gd name="T16" fmla="*/ 158 w 20"/>
                  <a:gd name="T17" fmla="*/ 4077 h 184"/>
                  <a:gd name="T18" fmla="*/ 50 w 20"/>
                  <a:gd name="T19" fmla="*/ 0 h 1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84">
                    <a:moveTo>
                      <a:pt x="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81"/>
                      <a:pt x="1" y="90"/>
                      <a:pt x="1" y="9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4" y="81"/>
                      <a:pt x="4" y="8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38" name="Freeform 69">
                <a:extLst>
                  <a:ext uri="{FF2B5EF4-FFF2-40B4-BE49-F238E27FC236}">
                    <a16:creationId xmlns:a16="http://schemas.microsoft.com/office/drawing/2014/main" id="{18709EB2-E23D-5743-6C6E-B5107A5AE9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915"/>
                <a:ext cx="118" cy="674"/>
              </a:xfrm>
              <a:custGeom>
                <a:avLst/>
                <a:gdLst>
                  <a:gd name="T0" fmla="*/ 1865 w 47"/>
                  <a:gd name="T1" fmla="*/ 12747 h 253"/>
                  <a:gd name="T2" fmla="*/ 1268 w 47"/>
                  <a:gd name="T3" fmla="*/ 12292 h 253"/>
                  <a:gd name="T4" fmla="*/ 367 w 47"/>
                  <a:gd name="T5" fmla="*/ 6146 h 253"/>
                  <a:gd name="T6" fmla="*/ 0 w 47"/>
                  <a:gd name="T7" fmla="*/ 0 h 253"/>
                  <a:gd name="T8" fmla="*/ 0 w 47"/>
                  <a:gd name="T9" fmla="*/ 0 h 253"/>
                  <a:gd name="T10" fmla="*/ 83 w 47"/>
                  <a:gd name="T11" fmla="*/ 5898 h 253"/>
                  <a:gd name="T12" fmla="*/ 126 w 47"/>
                  <a:gd name="T13" fmla="*/ 6295 h 253"/>
                  <a:gd name="T14" fmla="*/ 997 w 47"/>
                  <a:gd name="T15" fmla="*/ 12292 h 253"/>
                  <a:gd name="T16" fmla="*/ 1582 w 47"/>
                  <a:gd name="T17" fmla="*/ 12747 h 2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253">
                    <a:moveTo>
                      <a:pt x="47" y="253"/>
                    </a:moveTo>
                    <a:cubicBezTo>
                      <a:pt x="40" y="252"/>
                      <a:pt x="35" y="249"/>
                      <a:pt x="32" y="244"/>
                    </a:cubicBezTo>
                    <a:cubicBezTo>
                      <a:pt x="30" y="242"/>
                      <a:pt x="9" y="122"/>
                      <a:pt x="9" y="1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17"/>
                      <a:pt x="3" y="123"/>
                      <a:pt x="3" y="125"/>
                    </a:cubicBezTo>
                    <a:cubicBezTo>
                      <a:pt x="7" y="147"/>
                      <a:pt x="24" y="243"/>
                      <a:pt x="25" y="244"/>
                    </a:cubicBezTo>
                    <a:cubicBezTo>
                      <a:pt x="27" y="248"/>
                      <a:pt x="31" y="253"/>
                      <a:pt x="40" y="253"/>
                    </a:cubicBezTo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39" name="Freeform 70">
                <a:extLst>
                  <a:ext uri="{FF2B5EF4-FFF2-40B4-BE49-F238E27FC236}">
                    <a16:creationId xmlns:a16="http://schemas.microsoft.com/office/drawing/2014/main" id="{B0F9C5C5-34D7-65F5-D778-5ACA0D5623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1968"/>
                <a:ext cx="75" cy="597"/>
              </a:xfrm>
              <a:custGeom>
                <a:avLst/>
                <a:gdLst>
                  <a:gd name="T0" fmla="*/ 1175 w 30"/>
                  <a:gd name="T1" fmla="*/ 11300 h 224"/>
                  <a:gd name="T2" fmla="*/ 283 w 30"/>
                  <a:gd name="T3" fmla="*/ 5149 h 224"/>
                  <a:gd name="T4" fmla="*/ 0 w 30"/>
                  <a:gd name="T5" fmla="*/ 0 h 224"/>
                  <a:gd name="T6" fmla="*/ 395 w 30"/>
                  <a:gd name="T7" fmla="*/ 5059 h 224"/>
                  <a:gd name="T8" fmla="*/ 1175 w 30"/>
                  <a:gd name="T9" fmla="*/ 11300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224">
                    <a:moveTo>
                      <a:pt x="30" y="224"/>
                    </a:moveTo>
                    <a:cubicBezTo>
                      <a:pt x="28" y="222"/>
                      <a:pt x="7" y="102"/>
                      <a:pt x="7" y="10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4"/>
                      <a:pt x="8" y="88"/>
                      <a:pt x="10" y="100"/>
                    </a:cubicBezTo>
                    <a:cubicBezTo>
                      <a:pt x="11" y="112"/>
                      <a:pt x="30" y="224"/>
                      <a:pt x="30" y="224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0" name="Freeform 71">
                <a:extLst>
                  <a:ext uri="{FF2B5EF4-FFF2-40B4-BE49-F238E27FC236}">
                    <a16:creationId xmlns:a16="http://schemas.microsoft.com/office/drawing/2014/main" id="{F56ED5B0-2E7E-BFC2-13BE-70D6F0296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1" name="Freeform 72">
                <a:extLst>
                  <a:ext uri="{FF2B5EF4-FFF2-40B4-BE49-F238E27FC236}">
                    <a16:creationId xmlns:a16="http://schemas.microsoft.com/office/drawing/2014/main" id="{784E6F8A-1B08-7827-DC9C-A7DA39A56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solidFill>
                <a:srgbClr val="AD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2" name="Freeform 73">
                <a:extLst>
                  <a:ext uri="{FF2B5EF4-FFF2-40B4-BE49-F238E27FC236}">
                    <a16:creationId xmlns:a16="http://schemas.microsoft.com/office/drawing/2014/main" id="{810CEBF9-648A-3DA8-3E8E-829CEC8B8D1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7" y="1931"/>
                <a:ext cx="100" cy="669"/>
              </a:xfrm>
              <a:custGeom>
                <a:avLst/>
                <a:gdLst>
                  <a:gd name="T0" fmla="*/ 1563 w 40"/>
                  <a:gd name="T1" fmla="*/ 0 h 251"/>
                  <a:gd name="T2" fmla="*/ 1408 w 40"/>
                  <a:gd name="T3" fmla="*/ 5605 h 251"/>
                  <a:gd name="T4" fmla="*/ 1375 w 40"/>
                  <a:gd name="T5" fmla="*/ 6002 h 251"/>
                  <a:gd name="T6" fmla="*/ 470 w 40"/>
                  <a:gd name="T7" fmla="*/ 12213 h 251"/>
                  <a:gd name="T8" fmla="*/ 0 w 40"/>
                  <a:gd name="T9" fmla="*/ 12666 h 251"/>
                  <a:gd name="T10" fmla="*/ 0 w 40"/>
                  <a:gd name="T11" fmla="*/ 12666 h 251"/>
                  <a:gd name="T12" fmla="*/ 625 w 40"/>
                  <a:gd name="T13" fmla="*/ 12269 h 251"/>
                  <a:gd name="T14" fmla="*/ 1533 w 40"/>
                  <a:gd name="T15" fmla="*/ 6061 h 251"/>
                  <a:gd name="T16" fmla="*/ 1563 w 40"/>
                  <a:gd name="T17" fmla="*/ 5605 h 251"/>
                  <a:gd name="T18" fmla="*/ 1563 w 40"/>
                  <a:gd name="T19" fmla="*/ 0 h 251"/>
                  <a:gd name="T20" fmla="*/ 625 w 40"/>
                  <a:gd name="T21" fmla="*/ 12269 h 251"/>
                  <a:gd name="T22" fmla="*/ 625 w 40"/>
                  <a:gd name="T23" fmla="*/ 12269 h 251"/>
                  <a:gd name="T24" fmla="*/ 625 w 40"/>
                  <a:gd name="T25" fmla="*/ 12269 h 251"/>
                  <a:gd name="T26" fmla="*/ 625 w 40"/>
                  <a:gd name="T27" fmla="*/ 12269 h 251"/>
                  <a:gd name="T28" fmla="*/ 625 w 40"/>
                  <a:gd name="T29" fmla="*/ 12303 h 251"/>
                  <a:gd name="T30" fmla="*/ 625 w 40"/>
                  <a:gd name="T31" fmla="*/ 12269 h 251"/>
                  <a:gd name="T32" fmla="*/ 625 w 40"/>
                  <a:gd name="T33" fmla="*/ 12303 h 2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251">
                    <a:moveTo>
                      <a:pt x="40" y="0"/>
                    </a:moveTo>
                    <a:cubicBezTo>
                      <a:pt x="40" y="4"/>
                      <a:pt x="36" y="110"/>
                      <a:pt x="36" y="111"/>
                    </a:cubicBezTo>
                    <a:cubicBezTo>
                      <a:pt x="36" y="111"/>
                      <a:pt x="35" y="119"/>
                      <a:pt x="35" y="119"/>
                    </a:cubicBezTo>
                    <a:cubicBezTo>
                      <a:pt x="25" y="178"/>
                      <a:pt x="13" y="238"/>
                      <a:pt x="12" y="242"/>
                    </a:cubicBezTo>
                    <a:cubicBezTo>
                      <a:pt x="11" y="245"/>
                      <a:pt x="7" y="251"/>
                      <a:pt x="0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9" y="251"/>
                      <a:pt x="14" y="248"/>
                      <a:pt x="16" y="243"/>
                    </a:cubicBezTo>
                    <a:cubicBezTo>
                      <a:pt x="16" y="242"/>
                      <a:pt x="19" y="231"/>
                      <a:pt x="39" y="120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0" y="107"/>
                      <a:pt x="40" y="4"/>
                      <a:pt x="40" y="0"/>
                    </a:cubicBezTo>
                    <a:close/>
                    <a:moveTo>
                      <a:pt x="16" y="243"/>
                    </a:move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lose/>
                    <a:moveTo>
                      <a:pt x="16" y="244"/>
                    </a:moveTo>
                    <a:cubicBezTo>
                      <a:pt x="16" y="244"/>
                      <a:pt x="16" y="243"/>
                      <a:pt x="16" y="243"/>
                    </a:cubicBezTo>
                    <a:cubicBezTo>
                      <a:pt x="16" y="243"/>
                      <a:pt x="16" y="244"/>
                      <a:pt x="16" y="2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3" name="Freeform 74">
                <a:extLst>
                  <a:ext uri="{FF2B5EF4-FFF2-40B4-BE49-F238E27FC236}">
                    <a16:creationId xmlns:a16="http://schemas.microsoft.com/office/drawing/2014/main" id="{FDF4924C-4437-0C09-128D-7962E3422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5" y="1917"/>
                <a:ext cx="162" cy="683"/>
              </a:xfrm>
              <a:custGeom>
                <a:avLst/>
                <a:gdLst>
                  <a:gd name="T0" fmla="*/ 2428 w 65"/>
                  <a:gd name="T1" fmla="*/ 56 h 256"/>
                  <a:gd name="T2" fmla="*/ 850 w 65"/>
                  <a:gd name="T3" fmla="*/ 205 h 256"/>
                  <a:gd name="T4" fmla="*/ 0 w 65"/>
                  <a:gd name="T5" fmla="*/ 149 h 256"/>
                  <a:gd name="T6" fmla="*/ 1236 w 65"/>
                  <a:gd name="T7" fmla="*/ 398 h 256"/>
                  <a:gd name="T8" fmla="*/ 2044 w 65"/>
                  <a:gd name="T9" fmla="*/ 1425 h 256"/>
                  <a:gd name="T10" fmla="*/ 2044 w 65"/>
                  <a:gd name="T11" fmla="*/ 5624 h 256"/>
                  <a:gd name="T12" fmla="*/ 2014 w 65"/>
                  <a:gd name="T13" fmla="*/ 6136 h 256"/>
                  <a:gd name="T14" fmla="*/ 1236 w 65"/>
                  <a:gd name="T15" fmla="*/ 12513 h 256"/>
                  <a:gd name="T16" fmla="*/ 653 w 65"/>
                  <a:gd name="T17" fmla="*/ 12969 h 256"/>
                  <a:gd name="T18" fmla="*/ 962 w 65"/>
                  <a:gd name="T19" fmla="*/ 12969 h 256"/>
                  <a:gd name="T20" fmla="*/ 1503 w 65"/>
                  <a:gd name="T21" fmla="*/ 12513 h 256"/>
                  <a:gd name="T22" fmla="*/ 2398 w 65"/>
                  <a:gd name="T23" fmla="*/ 6286 h 256"/>
                  <a:gd name="T24" fmla="*/ 2428 w 65"/>
                  <a:gd name="T25" fmla="*/ 5864 h 256"/>
                  <a:gd name="T26" fmla="*/ 2510 w 65"/>
                  <a:gd name="T27" fmla="*/ 248 h 256"/>
                  <a:gd name="T28" fmla="*/ 2428 w 65"/>
                  <a:gd name="T29" fmla="*/ 56 h 2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5" h="256">
                    <a:moveTo>
                      <a:pt x="63" y="1"/>
                    </a:moveTo>
                    <a:cubicBezTo>
                      <a:pt x="52" y="3"/>
                      <a:pt x="38" y="4"/>
                      <a:pt x="22" y="4"/>
                    </a:cubicBezTo>
                    <a:cubicBezTo>
                      <a:pt x="14" y="4"/>
                      <a:pt x="7" y="4"/>
                      <a:pt x="0" y="3"/>
                    </a:cubicBezTo>
                    <a:cubicBezTo>
                      <a:pt x="9" y="6"/>
                      <a:pt x="24" y="8"/>
                      <a:pt x="32" y="8"/>
                    </a:cubicBezTo>
                    <a:cubicBezTo>
                      <a:pt x="40" y="9"/>
                      <a:pt x="52" y="10"/>
                      <a:pt x="53" y="28"/>
                    </a:cubicBezTo>
                    <a:cubicBezTo>
                      <a:pt x="54" y="42"/>
                      <a:pt x="54" y="89"/>
                      <a:pt x="53" y="111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34" y="245"/>
                      <a:pt x="32" y="247"/>
                    </a:cubicBezTo>
                    <a:cubicBezTo>
                      <a:pt x="29" y="252"/>
                      <a:pt x="24" y="255"/>
                      <a:pt x="17" y="256"/>
                    </a:cubicBezTo>
                    <a:cubicBezTo>
                      <a:pt x="25" y="256"/>
                      <a:pt x="25" y="256"/>
                      <a:pt x="25" y="256"/>
                    </a:cubicBezTo>
                    <a:cubicBezTo>
                      <a:pt x="33" y="256"/>
                      <a:pt x="38" y="251"/>
                      <a:pt x="39" y="247"/>
                    </a:cubicBezTo>
                    <a:cubicBezTo>
                      <a:pt x="40" y="246"/>
                      <a:pt x="59" y="146"/>
                      <a:pt x="62" y="124"/>
                    </a:cubicBezTo>
                    <a:cubicBezTo>
                      <a:pt x="63" y="122"/>
                      <a:pt x="63" y="116"/>
                      <a:pt x="63" y="116"/>
                    </a:cubicBezTo>
                    <a:cubicBezTo>
                      <a:pt x="63" y="116"/>
                      <a:pt x="65" y="9"/>
                      <a:pt x="65" y="5"/>
                    </a:cubicBezTo>
                    <a:cubicBezTo>
                      <a:pt x="65" y="2"/>
                      <a:pt x="65" y="0"/>
                      <a:pt x="63" y="1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4" name="Freeform 75">
                <a:extLst>
                  <a:ext uri="{FF2B5EF4-FFF2-40B4-BE49-F238E27FC236}">
                    <a16:creationId xmlns:a16="http://schemas.microsoft.com/office/drawing/2014/main" id="{C5812779-268A-0F53-D1DC-A54C685DB8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1992"/>
                <a:ext cx="55" cy="584"/>
              </a:xfrm>
              <a:custGeom>
                <a:avLst/>
                <a:gdLst>
                  <a:gd name="T0" fmla="*/ 675 w 22"/>
                  <a:gd name="T1" fmla="*/ 4757 h 219"/>
                  <a:gd name="T2" fmla="*/ 833 w 22"/>
                  <a:gd name="T3" fmla="*/ 0 h 219"/>
                  <a:gd name="T4" fmla="*/ 833 w 22"/>
                  <a:gd name="T5" fmla="*/ 4189 h 219"/>
                  <a:gd name="T6" fmla="*/ 783 w 22"/>
                  <a:gd name="T7" fmla="*/ 4701 h 219"/>
                  <a:gd name="T8" fmla="*/ 0 w 22"/>
                  <a:gd name="T9" fmla="*/ 11072 h 219"/>
                  <a:gd name="T10" fmla="*/ 675 w 22"/>
                  <a:gd name="T11" fmla="*/ 4757 h 2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" h="219">
                    <a:moveTo>
                      <a:pt x="17" y="94"/>
                    </a:moveTo>
                    <a:cubicBezTo>
                      <a:pt x="19" y="79"/>
                      <a:pt x="20" y="17"/>
                      <a:pt x="21" y="0"/>
                    </a:cubicBezTo>
                    <a:cubicBezTo>
                      <a:pt x="22" y="14"/>
                      <a:pt x="22" y="61"/>
                      <a:pt x="21" y="8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20" y="93"/>
                      <a:pt x="2" y="217"/>
                      <a:pt x="0" y="219"/>
                    </a:cubicBezTo>
                    <a:cubicBezTo>
                      <a:pt x="0" y="219"/>
                      <a:pt x="15" y="109"/>
                      <a:pt x="17" y="9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5" name="Oval 76">
                <a:extLst>
                  <a:ext uri="{FF2B5EF4-FFF2-40B4-BE49-F238E27FC236}">
                    <a16:creationId xmlns:a16="http://schemas.microsoft.com/office/drawing/2014/main" id="{CB5BEDE9-FBC8-15E2-8DD1-DB425827C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0" y="1960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46" name="Oval 77">
                <a:extLst>
                  <a:ext uri="{FF2B5EF4-FFF2-40B4-BE49-F238E27FC236}">
                    <a16:creationId xmlns:a16="http://schemas.microsoft.com/office/drawing/2014/main" id="{9EC8400C-5CD8-AAB8-FDA4-9C7AC3263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0" y="1963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47" name="Oval 78">
                <a:extLst>
                  <a:ext uri="{FF2B5EF4-FFF2-40B4-BE49-F238E27FC236}">
                    <a16:creationId xmlns:a16="http://schemas.microsoft.com/office/drawing/2014/main" id="{973F99BE-894A-8794-E2F9-C033E94F76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0" y="1960"/>
                <a:ext cx="17" cy="1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48" name="Freeform 79">
                <a:extLst>
                  <a:ext uri="{FF2B5EF4-FFF2-40B4-BE49-F238E27FC236}">
                    <a16:creationId xmlns:a16="http://schemas.microsoft.com/office/drawing/2014/main" id="{9992A018-9C94-6BF5-969D-21F4231D7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61"/>
                <a:ext cx="105" cy="54"/>
              </a:xfrm>
              <a:custGeom>
                <a:avLst/>
                <a:gdLst>
                  <a:gd name="T0" fmla="*/ 0 w 42"/>
                  <a:gd name="T1" fmla="*/ 1064 h 20"/>
                  <a:gd name="T2" fmla="*/ 1645 w 42"/>
                  <a:gd name="T3" fmla="*/ 475 h 20"/>
                  <a:gd name="T4" fmla="*/ 1645 w 42"/>
                  <a:gd name="T5" fmla="*/ 0 h 20"/>
                  <a:gd name="T6" fmla="*/ 0 w 42"/>
                  <a:gd name="T7" fmla="*/ 626 h 20"/>
                  <a:gd name="T8" fmla="*/ 0 w 42"/>
                  <a:gd name="T9" fmla="*/ 1064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20">
                    <a:moveTo>
                      <a:pt x="0" y="20"/>
                    </a:moveTo>
                    <a:cubicBezTo>
                      <a:pt x="25" y="19"/>
                      <a:pt x="42" y="14"/>
                      <a:pt x="42" y="9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6"/>
                      <a:pt x="25" y="10"/>
                      <a:pt x="0" y="12"/>
                    </a:cubicBezTo>
                    <a:cubicBezTo>
                      <a:pt x="1" y="15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49" name="Freeform 80">
                <a:extLst>
                  <a:ext uri="{FF2B5EF4-FFF2-40B4-BE49-F238E27FC236}">
                    <a16:creationId xmlns:a16="http://schemas.microsoft.com/office/drawing/2014/main" id="{C3E26E8F-9A4C-3F7F-5CE1-6E78A0272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1880"/>
                <a:ext cx="58" cy="32"/>
              </a:xfrm>
              <a:custGeom>
                <a:avLst/>
                <a:gdLst>
                  <a:gd name="T0" fmla="*/ 0 w 23"/>
                  <a:gd name="T1" fmla="*/ 397 h 12"/>
                  <a:gd name="T2" fmla="*/ 928 w 23"/>
                  <a:gd name="T3" fmla="*/ 605 h 12"/>
                  <a:gd name="T4" fmla="*/ 928 w 23"/>
                  <a:gd name="T5" fmla="*/ 205 h 12"/>
                  <a:gd name="T6" fmla="*/ 0 w 23"/>
                  <a:gd name="T7" fmla="*/ 0 h 12"/>
                  <a:gd name="T8" fmla="*/ 0 w 23"/>
                  <a:gd name="T9" fmla="*/ 39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0" y="8"/>
                    </a:moveTo>
                    <a:cubicBezTo>
                      <a:pt x="6" y="10"/>
                      <a:pt x="14" y="11"/>
                      <a:pt x="23" y="12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4" y="3"/>
                      <a:pt x="6" y="1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0" name="Freeform 81">
                <a:extLst>
                  <a:ext uri="{FF2B5EF4-FFF2-40B4-BE49-F238E27FC236}">
                    <a16:creationId xmlns:a16="http://schemas.microsoft.com/office/drawing/2014/main" id="{1B8785AE-DCA9-13B7-3CDA-02E505730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1888"/>
                <a:ext cx="15" cy="24"/>
              </a:xfrm>
              <a:custGeom>
                <a:avLst/>
                <a:gdLst>
                  <a:gd name="T0" fmla="*/ 0 w 6"/>
                  <a:gd name="T1" fmla="*/ 397 h 9"/>
                  <a:gd name="T2" fmla="*/ 238 w 6"/>
                  <a:gd name="T3" fmla="*/ 456 h 9"/>
                  <a:gd name="T4" fmla="*/ 238 w 6"/>
                  <a:gd name="T5" fmla="*/ 56 h 9"/>
                  <a:gd name="T6" fmla="*/ 0 w 6"/>
                  <a:gd name="T7" fmla="*/ 0 h 9"/>
                  <a:gd name="T8" fmla="*/ 0 w 6"/>
                  <a:gd name="T9" fmla="*/ 39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8"/>
                    </a:moveTo>
                    <a:cubicBezTo>
                      <a:pt x="2" y="9"/>
                      <a:pt x="4" y="9"/>
                      <a:pt x="6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2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1" name="Freeform 82">
                <a:extLst>
                  <a:ext uri="{FF2B5EF4-FFF2-40B4-BE49-F238E27FC236}">
                    <a16:creationId xmlns:a16="http://schemas.microsoft.com/office/drawing/2014/main" id="{0A528750-662A-DF70-32D1-EDDD4BD81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1872"/>
                <a:ext cx="20" cy="32"/>
              </a:xfrm>
              <a:custGeom>
                <a:avLst/>
                <a:gdLst>
                  <a:gd name="T0" fmla="*/ 313 w 8"/>
                  <a:gd name="T1" fmla="*/ 0 h 12"/>
                  <a:gd name="T2" fmla="*/ 0 w 8"/>
                  <a:gd name="T3" fmla="*/ 205 h 12"/>
                  <a:gd name="T4" fmla="*/ 0 w 8"/>
                  <a:gd name="T5" fmla="*/ 605 h 12"/>
                  <a:gd name="T6" fmla="*/ 313 w 8"/>
                  <a:gd name="T7" fmla="*/ 456 h 12"/>
                  <a:gd name="T8" fmla="*/ 313 w 8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8" y="0"/>
                    </a:moveTo>
                    <a:cubicBezTo>
                      <a:pt x="6" y="2"/>
                      <a:pt x="3" y="3"/>
                      <a:pt x="0" y="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1"/>
                      <a:pt x="6" y="10"/>
                      <a:pt x="8" y="9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B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2" name="Freeform 83">
                <a:extLst>
                  <a:ext uri="{FF2B5EF4-FFF2-40B4-BE49-F238E27FC236}">
                    <a16:creationId xmlns:a16="http://schemas.microsoft.com/office/drawing/2014/main" id="{D04FB05B-4533-FE36-8E2D-01087487A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536"/>
                <a:ext cx="30" cy="43"/>
              </a:xfrm>
              <a:custGeom>
                <a:avLst/>
                <a:gdLst>
                  <a:gd name="T0" fmla="*/ 125 w 12"/>
                  <a:gd name="T1" fmla="*/ 0 h 16"/>
                  <a:gd name="T2" fmla="*/ 0 w 12"/>
                  <a:gd name="T3" fmla="*/ 839 h 16"/>
                  <a:gd name="T4" fmla="*/ 363 w 12"/>
                  <a:gd name="T5" fmla="*/ 839 h 16"/>
                  <a:gd name="T6" fmla="*/ 470 w 12"/>
                  <a:gd name="T7" fmla="*/ 0 h 16"/>
                  <a:gd name="T8" fmla="*/ 125 w 12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cubicBezTo>
                      <a:pt x="2" y="4"/>
                      <a:pt x="1" y="10"/>
                      <a:pt x="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11" y="4"/>
                      <a:pt x="1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3" name="Freeform 84">
                <a:extLst>
                  <a:ext uri="{FF2B5EF4-FFF2-40B4-BE49-F238E27FC236}">
                    <a16:creationId xmlns:a16="http://schemas.microsoft.com/office/drawing/2014/main" id="{E3A9D70F-3D4F-3016-AE6C-5435701B0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4" y="1544"/>
                <a:ext cx="25" cy="16"/>
              </a:xfrm>
              <a:custGeom>
                <a:avLst/>
                <a:gdLst>
                  <a:gd name="T0" fmla="*/ 0 w 10"/>
                  <a:gd name="T1" fmla="*/ 307 h 6"/>
                  <a:gd name="T2" fmla="*/ 363 w 10"/>
                  <a:gd name="T3" fmla="*/ 307 h 6"/>
                  <a:gd name="T4" fmla="*/ 395 w 10"/>
                  <a:gd name="T5" fmla="*/ 0 h 6"/>
                  <a:gd name="T6" fmla="*/ 83 w 10"/>
                  <a:gd name="T7" fmla="*/ 0 h 6"/>
                  <a:gd name="T8" fmla="*/ 0 w 10"/>
                  <a:gd name="T9" fmla="*/ 307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6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10" y="2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4" name="Freeform 85">
                <a:extLst>
                  <a:ext uri="{FF2B5EF4-FFF2-40B4-BE49-F238E27FC236}">
                    <a16:creationId xmlns:a16="http://schemas.microsoft.com/office/drawing/2014/main" id="{C0E59CA7-C429-E5B2-F234-CABC52649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1736"/>
                <a:ext cx="33" cy="59"/>
              </a:xfrm>
              <a:custGeom>
                <a:avLst/>
                <a:gdLst>
                  <a:gd name="T0" fmla="*/ 160 w 13"/>
                  <a:gd name="T1" fmla="*/ 1137 h 22"/>
                  <a:gd name="T2" fmla="*/ 541 w 13"/>
                  <a:gd name="T3" fmla="*/ 1137 h 22"/>
                  <a:gd name="T4" fmla="*/ 373 w 13"/>
                  <a:gd name="T5" fmla="*/ 0 h 22"/>
                  <a:gd name="T6" fmla="*/ 0 w 13"/>
                  <a:gd name="T7" fmla="*/ 0 h 22"/>
                  <a:gd name="T8" fmla="*/ 160 w 13"/>
                  <a:gd name="T9" fmla="*/ 1137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4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16"/>
                      <a:pt x="10" y="9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3" y="16"/>
                      <a:pt x="4" y="22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5" name="Freeform 86">
                <a:extLst>
                  <a:ext uri="{FF2B5EF4-FFF2-40B4-BE49-F238E27FC236}">
                    <a16:creationId xmlns:a16="http://schemas.microsoft.com/office/drawing/2014/main" id="{381447C1-7856-4D8B-835F-E7FFB8755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760"/>
                <a:ext cx="27" cy="21"/>
              </a:xfrm>
              <a:custGeom>
                <a:avLst/>
                <a:gdLst>
                  <a:gd name="T0" fmla="*/ 71 w 11"/>
                  <a:gd name="T1" fmla="*/ 378 h 8"/>
                  <a:gd name="T2" fmla="*/ 398 w 11"/>
                  <a:gd name="T3" fmla="*/ 378 h 8"/>
                  <a:gd name="T4" fmla="*/ 326 w 11"/>
                  <a:gd name="T5" fmla="*/ 0 h 8"/>
                  <a:gd name="T6" fmla="*/ 0 w 11"/>
                  <a:gd name="T7" fmla="*/ 0 h 8"/>
                  <a:gd name="T8" fmla="*/ 71 w 11"/>
                  <a:gd name="T9" fmla="*/ 37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2" y="8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9" y="3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6" name="Freeform 87">
                <a:extLst>
                  <a:ext uri="{FF2B5EF4-FFF2-40B4-BE49-F238E27FC236}">
                    <a16:creationId xmlns:a16="http://schemas.microsoft.com/office/drawing/2014/main" id="{0DFD5185-CD7E-8503-7B40-681D90B0B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0" y="1859"/>
                <a:ext cx="202" cy="21"/>
              </a:xfrm>
              <a:custGeom>
                <a:avLst/>
                <a:gdLst>
                  <a:gd name="T0" fmla="*/ 0 w 81"/>
                  <a:gd name="T1" fmla="*/ 200 h 8"/>
                  <a:gd name="T2" fmla="*/ 1549 w 81"/>
                  <a:gd name="T3" fmla="*/ 378 h 8"/>
                  <a:gd name="T4" fmla="*/ 3135 w 81"/>
                  <a:gd name="T5" fmla="*/ 200 h 8"/>
                  <a:gd name="T6" fmla="*/ 1549 w 81"/>
                  <a:gd name="T7" fmla="*/ 0 h 8"/>
                  <a:gd name="T8" fmla="*/ 0 w 81"/>
                  <a:gd name="T9" fmla="*/ 20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8">
                    <a:moveTo>
                      <a:pt x="0" y="4"/>
                    </a:moveTo>
                    <a:cubicBezTo>
                      <a:pt x="7" y="6"/>
                      <a:pt x="22" y="8"/>
                      <a:pt x="40" y="8"/>
                    </a:cubicBezTo>
                    <a:cubicBezTo>
                      <a:pt x="58" y="8"/>
                      <a:pt x="74" y="6"/>
                      <a:pt x="81" y="4"/>
                    </a:cubicBezTo>
                    <a:cubicBezTo>
                      <a:pt x="74" y="2"/>
                      <a:pt x="58" y="0"/>
                      <a:pt x="40" y="0"/>
                    </a:cubicBezTo>
                    <a:cubicBezTo>
                      <a:pt x="22" y="0"/>
                      <a:pt x="7" y="2"/>
                      <a:pt x="0" y="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7" name="Freeform 88">
                <a:extLst>
                  <a:ext uri="{FF2B5EF4-FFF2-40B4-BE49-F238E27FC236}">
                    <a16:creationId xmlns:a16="http://schemas.microsoft.com/office/drawing/2014/main" id="{A6A82B2D-AB74-8CE9-6A05-4972B854D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1845"/>
                <a:ext cx="45" cy="35"/>
              </a:xfrm>
              <a:custGeom>
                <a:avLst/>
                <a:gdLst>
                  <a:gd name="T0" fmla="*/ 158 w 18"/>
                  <a:gd name="T1" fmla="*/ 0 h 13"/>
                  <a:gd name="T2" fmla="*/ 550 w 18"/>
                  <a:gd name="T3" fmla="*/ 369 h 13"/>
                  <a:gd name="T4" fmla="*/ 0 w 18"/>
                  <a:gd name="T5" fmla="*/ 681 h 13"/>
                  <a:gd name="T6" fmla="*/ 708 w 18"/>
                  <a:gd name="T7" fmla="*/ 312 h 13"/>
                  <a:gd name="T8" fmla="*/ 158 w 18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4" y="0"/>
                    </a:moveTo>
                    <a:cubicBezTo>
                      <a:pt x="11" y="2"/>
                      <a:pt x="14" y="4"/>
                      <a:pt x="14" y="7"/>
                    </a:cubicBezTo>
                    <a:cubicBezTo>
                      <a:pt x="14" y="10"/>
                      <a:pt x="4" y="12"/>
                      <a:pt x="0" y="13"/>
                    </a:cubicBezTo>
                    <a:cubicBezTo>
                      <a:pt x="11" y="12"/>
                      <a:pt x="18" y="10"/>
                      <a:pt x="18" y="6"/>
                    </a:cubicBezTo>
                    <a:cubicBezTo>
                      <a:pt x="17" y="2"/>
                      <a:pt x="10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8" name="Freeform 89">
                <a:extLst>
                  <a:ext uri="{FF2B5EF4-FFF2-40B4-BE49-F238E27FC236}">
                    <a16:creationId xmlns:a16="http://schemas.microsoft.com/office/drawing/2014/main" id="{8D19F9CE-F6BC-7E71-0686-ED936E3B7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2" y="1597"/>
                <a:ext cx="5" cy="158"/>
              </a:xfrm>
              <a:custGeom>
                <a:avLst/>
                <a:gdLst>
                  <a:gd name="T0" fmla="*/ 50 w 2"/>
                  <a:gd name="T1" fmla="*/ 0 h 59"/>
                  <a:gd name="T2" fmla="*/ 83 w 2"/>
                  <a:gd name="T3" fmla="*/ 1342 h 59"/>
                  <a:gd name="T4" fmla="*/ 0 w 2"/>
                  <a:gd name="T5" fmla="*/ 3034 h 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59">
                    <a:moveTo>
                      <a:pt x="1" y="0"/>
                    </a:moveTo>
                    <a:cubicBezTo>
                      <a:pt x="2" y="8"/>
                      <a:pt x="2" y="17"/>
                      <a:pt x="2" y="26"/>
                    </a:cubicBezTo>
                    <a:cubicBezTo>
                      <a:pt x="2" y="38"/>
                      <a:pt x="1" y="50"/>
                      <a:pt x="0" y="59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59" name="Oval 90">
                <a:extLst>
                  <a:ext uri="{FF2B5EF4-FFF2-40B4-BE49-F238E27FC236}">
                    <a16:creationId xmlns:a16="http://schemas.microsoft.com/office/drawing/2014/main" id="{23DF4458-A228-A2DB-0B26-56D64DD13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60" name="Freeform 91">
                <a:extLst>
                  <a:ext uri="{FF2B5EF4-FFF2-40B4-BE49-F238E27FC236}">
                    <a16:creationId xmlns:a16="http://schemas.microsoft.com/office/drawing/2014/main" id="{DDC45227-3852-FEE0-BBDE-09535C908F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1" name="Oval 92">
                <a:extLst>
                  <a:ext uri="{FF2B5EF4-FFF2-40B4-BE49-F238E27FC236}">
                    <a16:creationId xmlns:a16="http://schemas.microsoft.com/office/drawing/2014/main" id="{0359BEBE-18BE-08AE-A699-2DC8ED889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62" name="Freeform 93">
                <a:extLst>
                  <a:ext uri="{FF2B5EF4-FFF2-40B4-BE49-F238E27FC236}">
                    <a16:creationId xmlns:a16="http://schemas.microsoft.com/office/drawing/2014/main" id="{4193BF99-FB03-FF9A-6E93-0BB92814E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512"/>
                <a:ext cx="53" cy="309"/>
              </a:xfrm>
              <a:custGeom>
                <a:avLst/>
                <a:gdLst>
                  <a:gd name="T0" fmla="*/ 853 w 21"/>
                  <a:gd name="T1" fmla="*/ 4875 h 116"/>
                  <a:gd name="T2" fmla="*/ 485 w 21"/>
                  <a:gd name="T3" fmla="*/ 5839 h 116"/>
                  <a:gd name="T4" fmla="*/ 0 w 21"/>
                  <a:gd name="T5" fmla="*/ 2930 h 116"/>
                  <a:gd name="T6" fmla="*/ 485 w 21"/>
                  <a:gd name="T7" fmla="*/ 0 h 116"/>
                  <a:gd name="T8" fmla="*/ 853 w 21"/>
                  <a:gd name="T9" fmla="*/ 908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116">
                    <a:moveTo>
                      <a:pt x="21" y="97"/>
                    </a:moveTo>
                    <a:cubicBezTo>
                      <a:pt x="19" y="109"/>
                      <a:pt x="16" y="116"/>
                      <a:pt x="12" y="116"/>
                    </a:cubicBezTo>
                    <a:cubicBezTo>
                      <a:pt x="6" y="116"/>
                      <a:pt x="0" y="90"/>
                      <a:pt x="0" y="58"/>
                    </a:cubicBezTo>
                    <a:cubicBezTo>
                      <a:pt x="0" y="26"/>
                      <a:pt x="6" y="0"/>
                      <a:pt x="12" y="0"/>
                    </a:cubicBezTo>
                    <a:cubicBezTo>
                      <a:pt x="16" y="0"/>
                      <a:pt x="19" y="7"/>
                      <a:pt x="21" y="18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3" name="Freeform 94">
                <a:extLst>
                  <a:ext uri="{FF2B5EF4-FFF2-40B4-BE49-F238E27FC236}">
                    <a16:creationId xmlns:a16="http://schemas.microsoft.com/office/drawing/2014/main" id="{2C714CD6-C4EC-014E-5EB6-478D8FDD7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4" name="Freeform 95">
                <a:extLst>
                  <a:ext uri="{FF2B5EF4-FFF2-40B4-BE49-F238E27FC236}">
                    <a16:creationId xmlns:a16="http://schemas.microsoft.com/office/drawing/2014/main" id="{77F4D658-D0BD-2953-784D-764EA7F00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1624"/>
                <a:ext cx="7" cy="136"/>
              </a:xfrm>
              <a:custGeom>
                <a:avLst/>
                <a:gdLst>
                  <a:gd name="T0" fmla="*/ 86 w 3"/>
                  <a:gd name="T1" fmla="*/ 0 h 51"/>
                  <a:gd name="T2" fmla="*/ 86 w 3"/>
                  <a:gd name="T3" fmla="*/ 819 h 51"/>
                  <a:gd name="T4" fmla="*/ 0 w 3"/>
                  <a:gd name="T5" fmla="*/ 2581 h 5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51">
                    <a:moveTo>
                      <a:pt x="3" y="0"/>
                    </a:moveTo>
                    <a:cubicBezTo>
                      <a:pt x="3" y="5"/>
                      <a:pt x="3" y="10"/>
                      <a:pt x="3" y="16"/>
                    </a:cubicBezTo>
                    <a:cubicBezTo>
                      <a:pt x="3" y="31"/>
                      <a:pt x="2" y="44"/>
                      <a:pt x="0" y="51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5" name="Oval 96">
                <a:extLst>
                  <a:ext uri="{FF2B5EF4-FFF2-40B4-BE49-F238E27FC236}">
                    <a16:creationId xmlns:a16="http://schemas.microsoft.com/office/drawing/2014/main" id="{DC0701BF-D16F-24C9-C213-FDC6AEA55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66" name="Freeform 97">
                <a:extLst>
                  <a:ext uri="{FF2B5EF4-FFF2-40B4-BE49-F238E27FC236}">
                    <a16:creationId xmlns:a16="http://schemas.microsoft.com/office/drawing/2014/main" id="{EB58C15D-E05A-9A50-8084-A21DC3300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noFill/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7" name="Freeform 98">
                <a:extLst>
                  <a:ext uri="{FF2B5EF4-FFF2-40B4-BE49-F238E27FC236}">
                    <a16:creationId xmlns:a16="http://schemas.microsoft.com/office/drawing/2014/main" id="{9D172D6B-CD31-35EE-2C5C-1501E694CC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8" name="Freeform 99">
                <a:extLst>
                  <a:ext uri="{FF2B5EF4-FFF2-40B4-BE49-F238E27FC236}">
                    <a16:creationId xmlns:a16="http://schemas.microsoft.com/office/drawing/2014/main" id="{0E878C14-194D-A160-D8F2-8C9FCD7FA7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69" name="Freeform 100">
                <a:extLst>
                  <a:ext uri="{FF2B5EF4-FFF2-40B4-BE49-F238E27FC236}">
                    <a16:creationId xmlns:a16="http://schemas.microsoft.com/office/drawing/2014/main" id="{64994365-E674-810C-C873-6FEAA34CAD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0" name="Freeform 101">
                <a:extLst>
                  <a:ext uri="{FF2B5EF4-FFF2-40B4-BE49-F238E27FC236}">
                    <a16:creationId xmlns:a16="http://schemas.microsoft.com/office/drawing/2014/main" id="{0D993B1E-4E0D-7E4C-CDC1-F09C96289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1" name="Freeform 102">
                <a:extLst>
                  <a:ext uri="{FF2B5EF4-FFF2-40B4-BE49-F238E27FC236}">
                    <a16:creationId xmlns:a16="http://schemas.microsoft.com/office/drawing/2014/main" id="{060F054A-1D4C-B04E-B0D9-309275C0B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427"/>
                <a:ext cx="12" cy="88"/>
              </a:xfrm>
              <a:custGeom>
                <a:avLst/>
                <a:gdLst>
                  <a:gd name="T0" fmla="*/ 0 w 5"/>
                  <a:gd name="T1" fmla="*/ 1672 h 33"/>
                  <a:gd name="T2" fmla="*/ 168 w 5"/>
                  <a:gd name="T3" fmla="*/ 1672 h 33"/>
                  <a:gd name="T4" fmla="*/ 168 w 5"/>
                  <a:gd name="T5" fmla="*/ 0 h 33"/>
                  <a:gd name="T6" fmla="*/ 0 w 5"/>
                  <a:gd name="T7" fmla="*/ 1672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3">
                    <a:moveTo>
                      <a:pt x="0" y="33"/>
                    </a:moveTo>
                    <a:cubicBezTo>
                      <a:pt x="5" y="33"/>
                      <a:pt x="5" y="33"/>
                      <a:pt x="5" y="3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7"/>
                      <a:pt x="1" y="32"/>
                      <a:pt x="0" y="3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2" name="Freeform 103">
                <a:extLst>
                  <a:ext uri="{FF2B5EF4-FFF2-40B4-BE49-F238E27FC236}">
                    <a16:creationId xmlns:a16="http://schemas.microsoft.com/office/drawing/2014/main" id="{3A16A76E-BDD6-7333-FC49-AA045187F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3" name="Freeform 104">
                <a:extLst>
                  <a:ext uri="{FF2B5EF4-FFF2-40B4-BE49-F238E27FC236}">
                    <a16:creationId xmlns:a16="http://schemas.microsoft.com/office/drawing/2014/main" id="{536D4908-1086-CA05-1EE5-E8BD614D4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4" name="Freeform 105">
                <a:extLst>
                  <a:ext uri="{FF2B5EF4-FFF2-40B4-BE49-F238E27FC236}">
                    <a16:creationId xmlns:a16="http://schemas.microsoft.com/office/drawing/2014/main" id="{EADF613D-F640-A583-819E-382942A06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5" name="Freeform 106">
                <a:extLst>
                  <a:ext uri="{FF2B5EF4-FFF2-40B4-BE49-F238E27FC236}">
                    <a16:creationId xmlns:a16="http://schemas.microsoft.com/office/drawing/2014/main" id="{6D630CEE-77A5-FC71-8E5D-455DC8024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6" name="Freeform 107">
                <a:extLst>
                  <a:ext uri="{FF2B5EF4-FFF2-40B4-BE49-F238E27FC236}">
                    <a16:creationId xmlns:a16="http://schemas.microsoft.com/office/drawing/2014/main" id="{F923A879-538A-4E39-89B9-F6FD75886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568"/>
                <a:ext cx="101" cy="139"/>
              </a:xfrm>
              <a:custGeom>
                <a:avLst/>
                <a:gdLst>
                  <a:gd name="T0" fmla="*/ 0 w 40"/>
                  <a:gd name="T1" fmla="*/ 2657 h 52"/>
                  <a:gd name="T2" fmla="*/ 0 w 40"/>
                  <a:gd name="T3" fmla="*/ 2045 h 52"/>
                  <a:gd name="T4" fmla="*/ 242 w 40"/>
                  <a:gd name="T5" fmla="*/ 0 h 52"/>
                  <a:gd name="T6" fmla="*/ 1626 w 40"/>
                  <a:gd name="T7" fmla="*/ 0 h 52"/>
                  <a:gd name="T8" fmla="*/ 401 w 40"/>
                  <a:gd name="T9" fmla="*/ 615 h 52"/>
                  <a:gd name="T10" fmla="*/ 0 w 40"/>
                  <a:gd name="T11" fmla="*/ 2657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52">
                    <a:moveTo>
                      <a:pt x="0" y="52"/>
                    </a:moveTo>
                    <a:cubicBezTo>
                      <a:pt x="0" y="48"/>
                      <a:pt x="0" y="44"/>
                      <a:pt x="0" y="40"/>
                    </a:cubicBezTo>
                    <a:cubicBezTo>
                      <a:pt x="0" y="18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3" y="1"/>
                      <a:pt x="13" y="5"/>
                      <a:pt x="10" y="12"/>
                    </a:cubicBezTo>
                    <a:cubicBezTo>
                      <a:pt x="6" y="19"/>
                      <a:pt x="2" y="38"/>
                      <a:pt x="0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77" name="Freeform 108">
                <a:extLst>
                  <a:ext uri="{FF2B5EF4-FFF2-40B4-BE49-F238E27FC236}">
                    <a16:creationId xmlns:a16="http://schemas.microsoft.com/office/drawing/2014/main" id="{7AE6247C-FD9C-B2E3-81BC-83609E41F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" y="1656"/>
                <a:ext cx="82" cy="107"/>
              </a:xfrm>
              <a:custGeom>
                <a:avLst/>
                <a:gdLst>
                  <a:gd name="T0" fmla="*/ 0 w 33"/>
                  <a:gd name="T1" fmla="*/ 2046 h 40"/>
                  <a:gd name="T2" fmla="*/ 1260 w 33"/>
                  <a:gd name="T3" fmla="*/ 2046 h 40"/>
                  <a:gd name="T4" fmla="*/ 1106 w 33"/>
                  <a:gd name="T5" fmla="*/ 0 h 40"/>
                  <a:gd name="T6" fmla="*/ 845 w 33"/>
                  <a:gd name="T7" fmla="*/ 1530 h 40"/>
                  <a:gd name="T8" fmla="*/ 0 w 33"/>
                  <a:gd name="T9" fmla="*/ 204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0">
                    <a:moveTo>
                      <a:pt x="0" y="40"/>
                    </a:moveTo>
                    <a:cubicBezTo>
                      <a:pt x="33" y="40"/>
                      <a:pt x="33" y="40"/>
                      <a:pt x="33" y="40"/>
                    </a:cubicBezTo>
                    <a:cubicBezTo>
                      <a:pt x="30" y="38"/>
                      <a:pt x="29" y="18"/>
                      <a:pt x="29" y="0"/>
                    </a:cubicBezTo>
                    <a:cubicBezTo>
                      <a:pt x="25" y="7"/>
                      <a:pt x="25" y="26"/>
                      <a:pt x="22" y="30"/>
                    </a:cubicBezTo>
                    <a:cubicBezTo>
                      <a:pt x="20" y="34"/>
                      <a:pt x="10" y="40"/>
                      <a:pt x="0" y="40"/>
                    </a:cubicBez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</p:grpSp>
        <p:grpSp>
          <p:nvGrpSpPr>
            <p:cNvPr id="1867" name="Group 56">
              <a:extLst>
                <a:ext uri="{FF2B5EF4-FFF2-40B4-BE49-F238E27FC236}">
                  <a16:creationId xmlns:a16="http://schemas.microsoft.com/office/drawing/2014/main" id="{7FE5121A-73DE-2FC0-AD10-53E0A838458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547599" y="5181458"/>
              <a:ext cx="294859" cy="857252"/>
              <a:chOff x="1637" y="1397"/>
              <a:chExt cx="418" cy="1216"/>
            </a:xfrm>
          </p:grpSpPr>
          <p:sp>
            <p:nvSpPr>
              <p:cNvPr id="1974" name="Oval 57">
                <a:extLst>
                  <a:ext uri="{FF2B5EF4-FFF2-40B4-BE49-F238E27FC236}">
                    <a16:creationId xmlns:a16="http://schemas.microsoft.com/office/drawing/2014/main" id="{F10FDD35-C53F-3E06-3550-9248537D6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7" y="1512"/>
                <a:ext cx="60" cy="309"/>
              </a:xfrm>
              <a:prstGeom prst="ellipse">
                <a:avLst/>
              </a:pr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75" name="Freeform 58">
                <a:extLst>
                  <a:ext uri="{FF2B5EF4-FFF2-40B4-BE49-F238E27FC236}">
                    <a16:creationId xmlns:a16="http://schemas.microsoft.com/office/drawing/2014/main" id="{4D32D226-1576-FB93-3669-54822B9B9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6" name="Freeform 59">
                <a:extLst>
                  <a:ext uri="{FF2B5EF4-FFF2-40B4-BE49-F238E27FC236}">
                    <a16:creationId xmlns:a16="http://schemas.microsoft.com/office/drawing/2014/main" id="{2C7EB733-BCE9-67A1-6C88-58945205E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7" name="Oval 60">
                <a:extLst>
                  <a:ext uri="{FF2B5EF4-FFF2-40B4-BE49-F238E27FC236}">
                    <a16:creationId xmlns:a16="http://schemas.microsoft.com/office/drawing/2014/main" id="{619FB577-8085-EDC7-B765-ACC572065D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78" name="Freeform 61">
                <a:extLst>
                  <a:ext uri="{FF2B5EF4-FFF2-40B4-BE49-F238E27FC236}">
                    <a16:creationId xmlns:a16="http://schemas.microsoft.com/office/drawing/2014/main" id="{399E124E-74A2-B45A-2CD8-A425B21999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9" name="Oval 62">
                <a:extLst>
                  <a:ext uri="{FF2B5EF4-FFF2-40B4-BE49-F238E27FC236}">
                    <a16:creationId xmlns:a16="http://schemas.microsoft.com/office/drawing/2014/main" id="{2A19E262-F706-87A9-3EBE-9A86567F3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80" name="Freeform 63">
                <a:extLst>
                  <a:ext uri="{FF2B5EF4-FFF2-40B4-BE49-F238E27FC236}">
                    <a16:creationId xmlns:a16="http://schemas.microsoft.com/office/drawing/2014/main" id="{1AA3EC81-1B7B-7EC7-2F40-0D35D7958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45" cy="211"/>
              </a:xfrm>
              <a:custGeom>
                <a:avLst/>
                <a:gdLst>
                  <a:gd name="T0" fmla="*/ 238 w 18"/>
                  <a:gd name="T1" fmla="*/ 4022 h 79"/>
                  <a:gd name="T2" fmla="*/ 595 w 18"/>
                  <a:gd name="T3" fmla="*/ 4022 h 79"/>
                  <a:gd name="T4" fmla="*/ 708 w 18"/>
                  <a:gd name="T5" fmla="*/ 2041 h 79"/>
                  <a:gd name="T6" fmla="*/ 595 w 18"/>
                  <a:gd name="T7" fmla="*/ 0 h 79"/>
                  <a:gd name="T8" fmla="*/ 238 w 18"/>
                  <a:gd name="T9" fmla="*/ 0 h 79"/>
                  <a:gd name="T10" fmla="*/ 0 w 18"/>
                  <a:gd name="T11" fmla="*/ 2041 h 79"/>
                  <a:gd name="T12" fmla="*/ 238 w 18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79">
                    <a:moveTo>
                      <a:pt x="6" y="79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7" y="69"/>
                      <a:pt x="18" y="55"/>
                      <a:pt x="18" y="40"/>
                    </a:cubicBezTo>
                    <a:cubicBezTo>
                      <a:pt x="18" y="24"/>
                      <a:pt x="17" y="11"/>
                      <a:pt x="1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1" name="Oval 64">
                <a:extLst>
                  <a:ext uri="{FF2B5EF4-FFF2-40B4-BE49-F238E27FC236}">
                    <a16:creationId xmlns:a16="http://schemas.microsoft.com/office/drawing/2014/main" id="{B1DE4575-4DE3-2A35-E300-3F4260A18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2" y="1560"/>
                <a:ext cx="30" cy="211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82" name="Oval 65">
                <a:extLst>
                  <a:ext uri="{FF2B5EF4-FFF2-40B4-BE49-F238E27FC236}">
                    <a16:creationId xmlns:a16="http://schemas.microsoft.com/office/drawing/2014/main" id="{FD4C39B2-A868-A624-A9E3-495201FBB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83" name="Freeform 66">
                <a:extLst>
                  <a:ext uri="{FF2B5EF4-FFF2-40B4-BE49-F238E27FC236}">
                    <a16:creationId xmlns:a16="http://schemas.microsoft.com/office/drawing/2014/main" id="{6D1BAC33-7A7C-14DC-41B7-1C772DEE8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4" name="Freeform 67">
                <a:extLst>
                  <a:ext uri="{FF2B5EF4-FFF2-40B4-BE49-F238E27FC236}">
                    <a16:creationId xmlns:a16="http://schemas.microsoft.com/office/drawing/2014/main" id="{DA9988CB-9F31-8494-43C6-4DCD5AF46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5" name="Freeform 68">
                <a:extLst>
                  <a:ext uri="{FF2B5EF4-FFF2-40B4-BE49-F238E27FC236}">
                    <a16:creationId xmlns:a16="http://schemas.microsoft.com/office/drawing/2014/main" id="{3899173E-2C7E-626D-3DDB-DDA18F04C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2011"/>
                <a:ext cx="50" cy="490"/>
              </a:xfrm>
              <a:custGeom>
                <a:avLst/>
                <a:gdLst>
                  <a:gd name="T0" fmla="*/ 50 w 20"/>
                  <a:gd name="T1" fmla="*/ 0 h 184"/>
                  <a:gd name="T2" fmla="*/ 0 w 20"/>
                  <a:gd name="T3" fmla="*/ 4077 h 184"/>
                  <a:gd name="T4" fmla="*/ 50 w 20"/>
                  <a:gd name="T5" fmla="*/ 4533 h 184"/>
                  <a:gd name="T6" fmla="*/ 208 w 20"/>
                  <a:gd name="T7" fmla="*/ 5531 h 184"/>
                  <a:gd name="T8" fmla="*/ 783 w 20"/>
                  <a:gd name="T9" fmla="*/ 9254 h 184"/>
                  <a:gd name="T10" fmla="*/ 783 w 20"/>
                  <a:gd name="T11" fmla="*/ 9254 h 184"/>
                  <a:gd name="T12" fmla="*/ 363 w 20"/>
                  <a:gd name="T13" fmla="*/ 5475 h 184"/>
                  <a:gd name="T14" fmla="*/ 208 w 20"/>
                  <a:gd name="T15" fmla="*/ 4474 h 184"/>
                  <a:gd name="T16" fmla="*/ 158 w 20"/>
                  <a:gd name="T17" fmla="*/ 4077 h 184"/>
                  <a:gd name="T18" fmla="*/ 50 w 20"/>
                  <a:gd name="T19" fmla="*/ 0 h 1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84">
                    <a:moveTo>
                      <a:pt x="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81"/>
                      <a:pt x="1" y="90"/>
                      <a:pt x="1" y="9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4" y="81"/>
                      <a:pt x="4" y="8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6" name="Freeform 69">
                <a:extLst>
                  <a:ext uri="{FF2B5EF4-FFF2-40B4-BE49-F238E27FC236}">
                    <a16:creationId xmlns:a16="http://schemas.microsoft.com/office/drawing/2014/main" id="{619FAB63-B39C-F070-68A4-64F9773F65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915"/>
                <a:ext cx="118" cy="674"/>
              </a:xfrm>
              <a:custGeom>
                <a:avLst/>
                <a:gdLst>
                  <a:gd name="T0" fmla="*/ 1865 w 47"/>
                  <a:gd name="T1" fmla="*/ 12747 h 253"/>
                  <a:gd name="T2" fmla="*/ 1268 w 47"/>
                  <a:gd name="T3" fmla="*/ 12292 h 253"/>
                  <a:gd name="T4" fmla="*/ 367 w 47"/>
                  <a:gd name="T5" fmla="*/ 6146 h 253"/>
                  <a:gd name="T6" fmla="*/ 0 w 47"/>
                  <a:gd name="T7" fmla="*/ 0 h 253"/>
                  <a:gd name="T8" fmla="*/ 0 w 47"/>
                  <a:gd name="T9" fmla="*/ 0 h 253"/>
                  <a:gd name="T10" fmla="*/ 83 w 47"/>
                  <a:gd name="T11" fmla="*/ 5898 h 253"/>
                  <a:gd name="T12" fmla="*/ 126 w 47"/>
                  <a:gd name="T13" fmla="*/ 6295 h 253"/>
                  <a:gd name="T14" fmla="*/ 997 w 47"/>
                  <a:gd name="T15" fmla="*/ 12292 h 253"/>
                  <a:gd name="T16" fmla="*/ 1582 w 47"/>
                  <a:gd name="T17" fmla="*/ 12747 h 2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253">
                    <a:moveTo>
                      <a:pt x="47" y="253"/>
                    </a:moveTo>
                    <a:cubicBezTo>
                      <a:pt x="40" y="252"/>
                      <a:pt x="35" y="249"/>
                      <a:pt x="32" y="244"/>
                    </a:cubicBezTo>
                    <a:cubicBezTo>
                      <a:pt x="30" y="242"/>
                      <a:pt x="9" y="122"/>
                      <a:pt x="9" y="1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17"/>
                      <a:pt x="3" y="123"/>
                      <a:pt x="3" y="125"/>
                    </a:cubicBezTo>
                    <a:cubicBezTo>
                      <a:pt x="7" y="147"/>
                      <a:pt x="24" y="243"/>
                      <a:pt x="25" y="244"/>
                    </a:cubicBezTo>
                    <a:cubicBezTo>
                      <a:pt x="27" y="248"/>
                      <a:pt x="31" y="253"/>
                      <a:pt x="40" y="253"/>
                    </a:cubicBezTo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7" name="Freeform 70">
                <a:extLst>
                  <a:ext uri="{FF2B5EF4-FFF2-40B4-BE49-F238E27FC236}">
                    <a16:creationId xmlns:a16="http://schemas.microsoft.com/office/drawing/2014/main" id="{4F808BC0-AE23-B8F6-A348-67BA050DD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1968"/>
                <a:ext cx="75" cy="597"/>
              </a:xfrm>
              <a:custGeom>
                <a:avLst/>
                <a:gdLst>
                  <a:gd name="T0" fmla="*/ 1175 w 30"/>
                  <a:gd name="T1" fmla="*/ 11300 h 224"/>
                  <a:gd name="T2" fmla="*/ 283 w 30"/>
                  <a:gd name="T3" fmla="*/ 5149 h 224"/>
                  <a:gd name="T4" fmla="*/ 0 w 30"/>
                  <a:gd name="T5" fmla="*/ 0 h 224"/>
                  <a:gd name="T6" fmla="*/ 395 w 30"/>
                  <a:gd name="T7" fmla="*/ 5059 h 224"/>
                  <a:gd name="T8" fmla="*/ 1175 w 30"/>
                  <a:gd name="T9" fmla="*/ 11300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224">
                    <a:moveTo>
                      <a:pt x="30" y="224"/>
                    </a:moveTo>
                    <a:cubicBezTo>
                      <a:pt x="28" y="222"/>
                      <a:pt x="7" y="102"/>
                      <a:pt x="7" y="10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4"/>
                      <a:pt x="8" y="88"/>
                      <a:pt x="10" y="100"/>
                    </a:cubicBezTo>
                    <a:cubicBezTo>
                      <a:pt x="11" y="112"/>
                      <a:pt x="30" y="224"/>
                      <a:pt x="30" y="224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8" name="Freeform 71">
                <a:extLst>
                  <a:ext uri="{FF2B5EF4-FFF2-40B4-BE49-F238E27FC236}">
                    <a16:creationId xmlns:a16="http://schemas.microsoft.com/office/drawing/2014/main" id="{33670F03-4569-3DF0-0DC5-2D8A1A401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89" name="Freeform 72">
                <a:extLst>
                  <a:ext uri="{FF2B5EF4-FFF2-40B4-BE49-F238E27FC236}">
                    <a16:creationId xmlns:a16="http://schemas.microsoft.com/office/drawing/2014/main" id="{9EB4D0E0-D708-0A97-AF7C-F72953CBC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solidFill>
                <a:srgbClr val="AD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0" name="Freeform 73">
                <a:extLst>
                  <a:ext uri="{FF2B5EF4-FFF2-40B4-BE49-F238E27FC236}">
                    <a16:creationId xmlns:a16="http://schemas.microsoft.com/office/drawing/2014/main" id="{45CDE580-2143-EFAB-B17D-1643D66F13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7" y="1931"/>
                <a:ext cx="100" cy="669"/>
              </a:xfrm>
              <a:custGeom>
                <a:avLst/>
                <a:gdLst>
                  <a:gd name="T0" fmla="*/ 1563 w 40"/>
                  <a:gd name="T1" fmla="*/ 0 h 251"/>
                  <a:gd name="T2" fmla="*/ 1408 w 40"/>
                  <a:gd name="T3" fmla="*/ 5605 h 251"/>
                  <a:gd name="T4" fmla="*/ 1375 w 40"/>
                  <a:gd name="T5" fmla="*/ 6002 h 251"/>
                  <a:gd name="T6" fmla="*/ 470 w 40"/>
                  <a:gd name="T7" fmla="*/ 12213 h 251"/>
                  <a:gd name="T8" fmla="*/ 0 w 40"/>
                  <a:gd name="T9" fmla="*/ 12666 h 251"/>
                  <a:gd name="T10" fmla="*/ 0 w 40"/>
                  <a:gd name="T11" fmla="*/ 12666 h 251"/>
                  <a:gd name="T12" fmla="*/ 625 w 40"/>
                  <a:gd name="T13" fmla="*/ 12269 h 251"/>
                  <a:gd name="T14" fmla="*/ 1533 w 40"/>
                  <a:gd name="T15" fmla="*/ 6061 h 251"/>
                  <a:gd name="T16" fmla="*/ 1563 w 40"/>
                  <a:gd name="T17" fmla="*/ 5605 h 251"/>
                  <a:gd name="T18" fmla="*/ 1563 w 40"/>
                  <a:gd name="T19" fmla="*/ 0 h 251"/>
                  <a:gd name="T20" fmla="*/ 625 w 40"/>
                  <a:gd name="T21" fmla="*/ 12269 h 251"/>
                  <a:gd name="T22" fmla="*/ 625 w 40"/>
                  <a:gd name="T23" fmla="*/ 12269 h 251"/>
                  <a:gd name="T24" fmla="*/ 625 w 40"/>
                  <a:gd name="T25" fmla="*/ 12269 h 251"/>
                  <a:gd name="T26" fmla="*/ 625 w 40"/>
                  <a:gd name="T27" fmla="*/ 12269 h 251"/>
                  <a:gd name="T28" fmla="*/ 625 w 40"/>
                  <a:gd name="T29" fmla="*/ 12303 h 251"/>
                  <a:gd name="T30" fmla="*/ 625 w 40"/>
                  <a:gd name="T31" fmla="*/ 12269 h 251"/>
                  <a:gd name="T32" fmla="*/ 625 w 40"/>
                  <a:gd name="T33" fmla="*/ 12303 h 2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251">
                    <a:moveTo>
                      <a:pt x="40" y="0"/>
                    </a:moveTo>
                    <a:cubicBezTo>
                      <a:pt x="40" y="4"/>
                      <a:pt x="36" y="110"/>
                      <a:pt x="36" y="111"/>
                    </a:cubicBezTo>
                    <a:cubicBezTo>
                      <a:pt x="36" y="111"/>
                      <a:pt x="35" y="119"/>
                      <a:pt x="35" y="119"/>
                    </a:cubicBezTo>
                    <a:cubicBezTo>
                      <a:pt x="25" y="178"/>
                      <a:pt x="13" y="238"/>
                      <a:pt x="12" y="242"/>
                    </a:cubicBezTo>
                    <a:cubicBezTo>
                      <a:pt x="11" y="245"/>
                      <a:pt x="7" y="251"/>
                      <a:pt x="0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9" y="251"/>
                      <a:pt x="14" y="248"/>
                      <a:pt x="16" y="243"/>
                    </a:cubicBezTo>
                    <a:cubicBezTo>
                      <a:pt x="16" y="242"/>
                      <a:pt x="19" y="231"/>
                      <a:pt x="39" y="120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0" y="107"/>
                      <a:pt x="40" y="4"/>
                      <a:pt x="40" y="0"/>
                    </a:cubicBezTo>
                    <a:close/>
                    <a:moveTo>
                      <a:pt x="16" y="243"/>
                    </a:move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lose/>
                    <a:moveTo>
                      <a:pt x="16" y="244"/>
                    </a:moveTo>
                    <a:cubicBezTo>
                      <a:pt x="16" y="244"/>
                      <a:pt x="16" y="243"/>
                      <a:pt x="16" y="243"/>
                    </a:cubicBezTo>
                    <a:cubicBezTo>
                      <a:pt x="16" y="243"/>
                      <a:pt x="16" y="244"/>
                      <a:pt x="16" y="2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1" name="Freeform 74">
                <a:extLst>
                  <a:ext uri="{FF2B5EF4-FFF2-40B4-BE49-F238E27FC236}">
                    <a16:creationId xmlns:a16="http://schemas.microsoft.com/office/drawing/2014/main" id="{1FC36919-E8DA-EC1E-5B4C-B7473A8D7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5" y="1917"/>
                <a:ext cx="162" cy="683"/>
              </a:xfrm>
              <a:custGeom>
                <a:avLst/>
                <a:gdLst>
                  <a:gd name="T0" fmla="*/ 2428 w 65"/>
                  <a:gd name="T1" fmla="*/ 56 h 256"/>
                  <a:gd name="T2" fmla="*/ 850 w 65"/>
                  <a:gd name="T3" fmla="*/ 205 h 256"/>
                  <a:gd name="T4" fmla="*/ 0 w 65"/>
                  <a:gd name="T5" fmla="*/ 149 h 256"/>
                  <a:gd name="T6" fmla="*/ 1236 w 65"/>
                  <a:gd name="T7" fmla="*/ 398 h 256"/>
                  <a:gd name="T8" fmla="*/ 2044 w 65"/>
                  <a:gd name="T9" fmla="*/ 1425 h 256"/>
                  <a:gd name="T10" fmla="*/ 2044 w 65"/>
                  <a:gd name="T11" fmla="*/ 5624 h 256"/>
                  <a:gd name="T12" fmla="*/ 2014 w 65"/>
                  <a:gd name="T13" fmla="*/ 6136 h 256"/>
                  <a:gd name="T14" fmla="*/ 1236 w 65"/>
                  <a:gd name="T15" fmla="*/ 12513 h 256"/>
                  <a:gd name="T16" fmla="*/ 653 w 65"/>
                  <a:gd name="T17" fmla="*/ 12969 h 256"/>
                  <a:gd name="T18" fmla="*/ 962 w 65"/>
                  <a:gd name="T19" fmla="*/ 12969 h 256"/>
                  <a:gd name="T20" fmla="*/ 1503 w 65"/>
                  <a:gd name="T21" fmla="*/ 12513 h 256"/>
                  <a:gd name="T22" fmla="*/ 2398 w 65"/>
                  <a:gd name="T23" fmla="*/ 6286 h 256"/>
                  <a:gd name="T24" fmla="*/ 2428 w 65"/>
                  <a:gd name="T25" fmla="*/ 5864 h 256"/>
                  <a:gd name="T26" fmla="*/ 2510 w 65"/>
                  <a:gd name="T27" fmla="*/ 248 h 256"/>
                  <a:gd name="T28" fmla="*/ 2428 w 65"/>
                  <a:gd name="T29" fmla="*/ 56 h 2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5" h="256">
                    <a:moveTo>
                      <a:pt x="63" y="1"/>
                    </a:moveTo>
                    <a:cubicBezTo>
                      <a:pt x="52" y="3"/>
                      <a:pt x="38" y="4"/>
                      <a:pt x="22" y="4"/>
                    </a:cubicBezTo>
                    <a:cubicBezTo>
                      <a:pt x="14" y="4"/>
                      <a:pt x="7" y="4"/>
                      <a:pt x="0" y="3"/>
                    </a:cubicBezTo>
                    <a:cubicBezTo>
                      <a:pt x="9" y="6"/>
                      <a:pt x="24" y="8"/>
                      <a:pt x="32" y="8"/>
                    </a:cubicBezTo>
                    <a:cubicBezTo>
                      <a:pt x="40" y="9"/>
                      <a:pt x="52" y="10"/>
                      <a:pt x="53" y="28"/>
                    </a:cubicBezTo>
                    <a:cubicBezTo>
                      <a:pt x="54" y="42"/>
                      <a:pt x="54" y="89"/>
                      <a:pt x="53" y="111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34" y="245"/>
                      <a:pt x="32" y="247"/>
                    </a:cubicBezTo>
                    <a:cubicBezTo>
                      <a:pt x="29" y="252"/>
                      <a:pt x="24" y="255"/>
                      <a:pt x="17" y="256"/>
                    </a:cubicBezTo>
                    <a:cubicBezTo>
                      <a:pt x="25" y="256"/>
                      <a:pt x="25" y="256"/>
                      <a:pt x="25" y="256"/>
                    </a:cubicBezTo>
                    <a:cubicBezTo>
                      <a:pt x="33" y="256"/>
                      <a:pt x="38" y="251"/>
                      <a:pt x="39" y="247"/>
                    </a:cubicBezTo>
                    <a:cubicBezTo>
                      <a:pt x="40" y="246"/>
                      <a:pt x="59" y="146"/>
                      <a:pt x="62" y="124"/>
                    </a:cubicBezTo>
                    <a:cubicBezTo>
                      <a:pt x="63" y="122"/>
                      <a:pt x="63" y="116"/>
                      <a:pt x="63" y="116"/>
                    </a:cubicBezTo>
                    <a:cubicBezTo>
                      <a:pt x="63" y="116"/>
                      <a:pt x="65" y="9"/>
                      <a:pt x="65" y="5"/>
                    </a:cubicBezTo>
                    <a:cubicBezTo>
                      <a:pt x="65" y="2"/>
                      <a:pt x="65" y="0"/>
                      <a:pt x="63" y="1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2" name="Freeform 75">
                <a:extLst>
                  <a:ext uri="{FF2B5EF4-FFF2-40B4-BE49-F238E27FC236}">
                    <a16:creationId xmlns:a16="http://schemas.microsoft.com/office/drawing/2014/main" id="{286559A0-5233-AD82-1A01-6AA827F1B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1992"/>
                <a:ext cx="55" cy="584"/>
              </a:xfrm>
              <a:custGeom>
                <a:avLst/>
                <a:gdLst>
                  <a:gd name="T0" fmla="*/ 675 w 22"/>
                  <a:gd name="T1" fmla="*/ 4757 h 219"/>
                  <a:gd name="T2" fmla="*/ 833 w 22"/>
                  <a:gd name="T3" fmla="*/ 0 h 219"/>
                  <a:gd name="T4" fmla="*/ 833 w 22"/>
                  <a:gd name="T5" fmla="*/ 4189 h 219"/>
                  <a:gd name="T6" fmla="*/ 783 w 22"/>
                  <a:gd name="T7" fmla="*/ 4701 h 219"/>
                  <a:gd name="T8" fmla="*/ 0 w 22"/>
                  <a:gd name="T9" fmla="*/ 11072 h 219"/>
                  <a:gd name="T10" fmla="*/ 675 w 22"/>
                  <a:gd name="T11" fmla="*/ 4757 h 2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" h="219">
                    <a:moveTo>
                      <a:pt x="17" y="94"/>
                    </a:moveTo>
                    <a:cubicBezTo>
                      <a:pt x="19" y="79"/>
                      <a:pt x="20" y="17"/>
                      <a:pt x="21" y="0"/>
                    </a:cubicBezTo>
                    <a:cubicBezTo>
                      <a:pt x="22" y="14"/>
                      <a:pt x="22" y="61"/>
                      <a:pt x="21" y="8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20" y="93"/>
                      <a:pt x="2" y="217"/>
                      <a:pt x="0" y="219"/>
                    </a:cubicBezTo>
                    <a:cubicBezTo>
                      <a:pt x="0" y="219"/>
                      <a:pt x="15" y="109"/>
                      <a:pt x="17" y="9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3" name="Oval 76">
                <a:extLst>
                  <a:ext uri="{FF2B5EF4-FFF2-40B4-BE49-F238E27FC236}">
                    <a16:creationId xmlns:a16="http://schemas.microsoft.com/office/drawing/2014/main" id="{8E3BCAC2-7894-A91E-54BC-7FFC1D7E6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0" y="1960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94" name="Oval 77">
                <a:extLst>
                  <a:ext uri="{FF2B5EF4-FFF2-40B4-BE49-F238E27FC236}">
                    <a16:creationId xmlns:a16="http://schemas.microsoft.com/office/drawing/2014/main" id="{A7BCCCEB-2A46-F79C-7FA9-A961A8AEA0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0" y="1963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95" name="Oval 78">
                <a:extLst>
                  <a:ext uri="{FF2B5EF4-FFF2-40B4-BE49-F238E27FC236}">
                    <a16:creationId xmlns:a16="http://schemas.microsoft.com/office/drawing/2014/main" id="{A9A71D73-F8AE-01AB-E2FD-962E83AC9F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0" y="1960"/>
                <a:ext cx="17" cy="1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96" name="Freeform 79">
                <a:extLst>
                  <a:ext uri="{FF2B5EF4-FFF2-40B4-BE49-F238E27FC236}">
                    <a16:creationId xmlns:a16="http://schemas.microsoft.com/office/drawing/2014/main" id="{95CD9C7A-9CAA-4BF6-B248-283084B716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61"/>
                <a:ext cx="105" cy="54"/>
              </a:xfrm>
              <a:custGeom>
                <a:avLst/>
                <a:gdLst>
                  <a:gd name="T0" fmla="*/ 0 w 42"/>
                  <a:gd name="T1" fmla="*/ 1064 h 20"/>
                  <a:gd name="T2" fmla="*/ 1645 w 42"/>
                  <a:gd name="T3" fmla="*/ 475 h 20"/>
                  <a:gd name="T4" fmla="*/ 1645 w 42"/>
                  <a:gd name="T5" fmla="*/ 0 h 20"/>
                  <a:gd name="T6" fmla="*/ 0 w 42"/>
                  <a:gd name="T7" fmla="*/ 626 h 20"/>
                  <a:gd name="T8" fmla="*/ 0 w 42"/>
                  <a:gd name="T9" fmla="*/ 1064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20">
                    <a:moveTo>
                      <a:pt x="0" y="20"/>
                    </a:moveTo>
                    <a:cubicBezTo>
                      <a:pt x="25" y="19"/>
                      <a:pt x="42" y="14"/>
                      <a:pt x="42" y="9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6"/>
                      <a:pt x="25" y="10"/>
                      <a:pt x="0" y="12"/>
                    </a:cubicBezTo>
                    <a:cubicBezTo>
                      <a:pt x="1" y="15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7" name="Freeform 80">
                <a:extLst>
                  <a:ext uri="{FF2B5EF4-FFF2-40B4-BE49-F238E27FC236}">
                    <a16:creationId xmlns:a16="http://schemas.microsoft.com/office/drawing/2014/main" id="{656C05A8-DCD7-35F9-605E-C733F238F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1880"/>
                <a:ext cx="58" cy="32"/>
              </a:xfrm>
              <a:custGeom>
                <a:avLst/>
                <a:gdLst>
                  <a:gd name="T0" fmla="*/ 0 w 23"/>
                  <a:gd name="T1" fmla="*/ 397 h 12"/>
                  <a:gd name="T2" fmla="*/ 928 w 23"/>
                  <a:gd name="T3" fmla="*/ 605 h 12"/>
                  <a:gd name="T4" fmla="*/ 928 w 23"/>
                  <a:gd name="T5" fmla="*/ 205 h 12"/>
                  <a:gd name="T6" fmla="*/ 0 w 23"/>
                  <a:gd name="T7" fmla="*/ 0 h 12"/>
                  <a:gd name="T8" fmla="*/ 0 w 23"/>
                  <a:gd name="T9" fmla="*/ 39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0" y="8"/>
                    </a:moveTo>
                    <a:cubicBezTo>
                      <a:pt x="6" y="10"/>
                      <a:pt x="14" y="11"/>
                      <a:pt x="23" y="12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4" y="3"/>
                      <a:pt x="6" y="1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8" name="Freeform 81">
                <a:extLst>
                  <a:ext uri="{FF2B5EF4-FFF2-40B4-BE49-F238E27FC236}">
                    <a16:creationId xmlns:a16="http://schemas.microsoft.com/office/drawing/2014/main" id="{ED6AC266-89C2-6D8E-73A6-C0E4742D6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1888"/>
                <a:ext cx="15" cy="24"/>
              </a:xfrm>
              <a:custGeom>
                <a:avLst/>
                <a:gdLst>
                  <a:gd name="T0" fmla="*/ 0 w 6"/>
                  <a:gd name="T1" fmla="*/ 397 h 9"/>
                  <a:gd name="T2" fmla="*/ 238 w 6"/>
                  <a:gd name="T3" fmla="*/ 456 h 9"/>
                  <a:gd name="T4" fmla="*/ 238 w 6"/>
                  <a:gd name="T5" fmla="*/ 56 h 9"/>
                  <a:gd name="T6" fmla="*/ 0 w 6"/>
                  <a:gd name="T7" fmla="*/ 0 h 9"/>
                  <a:gd name="T8" fmla="*/ 0 w 6"/>
                  <a:gd name="T9" fmla="*/ 39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8"/>
                    </a:moveTo>
                    <a:cubicBezTo>
                      <a:pt x="2" y="9"/>
                      <a:pt x="4" y="9"/>
                      <a:pt x="6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2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99" name="Freeform 82">
                <a:extLst>
                  <a:ext uri="{FF2B5EF4-FFF2-40B4-BE49-F238E27FC236}">
                    <a16:creationId xmlns:a16="http://schemas.microsoft.com/office/drawing/2014/main" id="{237968E2-270A-A33F-2B4E-53B34F4553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1872"/>
                <a:ext cx="20" cy="32"/>
              </a:xfrm>
              <a:custGeom>
                <a:avLst/>
                <a:gdLst>
                  <a:gd name="T0" fmla="*/ 313 w 8"/>
                  <a:gd name="T1" fmla="*/ 0 h 12"/>
                  <a:gd name="T2" fmla="*/ 0 w 8"/>
                  <a:gd name="T3" fmla="*/ 205 h 12"/>
                  <a:gd name="T4" fmla="*/ 0 w 8"/>
                  <a:gd name="T5" fmla="*/ 605 h 12"/>
                  <a:gd name="T6" fmla="*/ 313 w 8"/>
                  <a:gd name="T7" fmla="*/ 456 h 12"/>
                  <a:gd name="T8" fmla="*/ 313 w 8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8" y="0"/>
                    </a:moveTo>
                    <a:cubicBezTo>
                      <a:pt x="6" y="2"/>
                      <a:pt x="3" y="3"/>
                      <a:pt x="0" y="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1"/>
                      <a:pt x="6" y="10"/>
                      <a:pt x="8" y="9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B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0" name="Freeform 83">
                <a:extLst>
                  <a:ext uri="{FF2B5EF4-FFF2-40B4-BE49-F238E27FC236}">
                    <a16:creationId xmlns:a16="http://schemas.microsoft.com/office/drawing/2014/main" id="{7F3599D9-63BE-4A5B-B9A8-833908DCD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536"/>
                <a:ext cx="30" cy="43"/>
              </a:xfrm>
              <a:custGeom>
                <a:avLst/>
                <a:gdLst>
                  <a:gd name="T0" fmla="*/ 125 w 12"/>
                  <a:gd name="T1" fmla="*/ 0 h 16"/>
                  <a:gd name="T2" fmla="*/ 0 w 12"/>
                  <a:gd name="T3" fmla="*/ 839 h 16"/>
                  <a:gd name="T4" fmla="*/ 363 w 12"/>
                  <a:gd name="T5" fmla="*/ 839 h 16"/>
                  <a:gd name="T6" fmla="*/ 470 w 12"/>
                  <a:gd name="T7" fmla="*/ 0 h 16"/>
                  <a:gd name="T8" fmla="*/ 125 w 12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cubicBezTo>
                      <a:pt x="2" y="4"/>
                      <a:pt x="1" y="10"/>
                      <a:pt x="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11" y="4"/>
                      <a:pt x="1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1" name="Freeform 84">
                <a:extLst>
                  <a:ext uri="{FF2B5EF4-FFF2-40B4-BE49-F238E27FC236}">
                    <a16:creationId xmlns:a16="http://schemas.microsoft.com/office/drawing/2014/main" id="{F20950F2-AEF4-ED2F-56B9-D9C015714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4" y="1544"/>
                <a:ext cx="25" cy="16"/>
              </a:xfrm>
              <a:custGeom>
                <a:avLst/>
                <a:gdLst>
                  <a:gd name="T0" fmla="*/ 0 w 10"/>
                  <a:gd name="T1" fmla="*/ 307 h 6"/>
                  <a:gd name="T2" fmla="*/ 363 w 10"/>
                  <a:gd name="T3" fmla="*/ 307 h 6"/>
                  <a:gd name="T4" fmla="*/ 395 w 10"/>
                  <a:gd name="T5" fmla="*/ 0 h 6"/>
                  <a:gd name="T6" fmla="*/ 83 w 10"/>
                  <a:gd name="T7" fmla="*/ 0 h 6"/>
                  <a:gd name="T8" fmla="*/ 0 w 10"/>
                  <a:gd name="T9" fmla="*/ 307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6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10" y="2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2" name="Freeform 85">
                <a:extLst>
                  <a:ext uri="{FF2B5EF4-FFF2-40B4-BE49-F238E27FC236}">
                    <a16:creationId xmlns:a16="http://schemas.microsoft.com/office/drawing/2014/main" id="{131356CC-E9CB-83C5-DC2A-B5F659744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1736"/>
                <a:ext cx="33" cy="59"/>
              </a:xfrm>
              <a:custGeom>
                <a:avLst/>
                <a:gdLst>
                  <a:gd name="T0" fmla="*/ 160 w 13"/>
                  <a:gd name="T1" fmla="*/ 1137 h 22"/>
                  <a:gd name="T2" fmla="*/ 541 w 13"/>
                  <a:gd name="T3" fmla="*/ 1137 h 22"/>
                  <a:gd name="T4" fmla="*/ 373 w 13"/>
                  <a:gd name="T5" fmla="*/ 0 h 22"/>
                  <a:gd name="T6" fmla="*/ 0 w 13"/>
                  <a:gd name="T7" fmla="*/ 0 h 22"/>
                  <a:gd name="T8" fmla="*/ 160 w 13"/>
                  <a:gd name="T9" fmla="*/ 1137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4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16"/>
                      <a:pt x="10" y="9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3" y="16"/>
                      <a:pt x="4" y="22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3" name="Freeform 86">
                <a:extLst>
                  <a:ext uri="{FF2B5EF4-FFF2-40B4-BE49-F238E27FC236}">
                    <a16:creationId xmlns:a16="http://schemas.microsoft.com/office/drawing/2014/main" id="{FACB8EB1-A8BC-7BCB-1655-635B44DC9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760"/>
                <a:ext cx="27" cy="21"/>
              </a:xfrm>
              <a:custGeom>
                <a:avLst/>
                <a:gdLst>
                  <a:gd name="T0" fmla="*/ 71 w 11"/>
                  <a:gd name="T1" fmla="*/ 378 h 8"/>
                  <a:gd name="T2" fmla="*/ 398 w 11"/>
                  <a:gd name="T3" fmla="*/ 378 h 8"/>
                  <a:gd name="T4" fmla="*/ 326 w 11"/>
                  <a:gd name="T5" fmla="*/ 0 h 8"/>
                  <a:gd name="T6" fmla="*/ 0 w 11"/>
                  <a:gd name="T7" fmla="*/ 0 h 8"/>
                  <a:gd name="T8" fmla="*/ 71 w 11"/>
                  <a:gd name="T9" fmla="*/ 37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2" y="8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9" y="3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4" name="Freeform 87">
                <a:extLst>
                  <a:ext uri="{FF2B5EF4-FFF2-40B4-BE49-F238E27FC236}">
                    <a16:creationId xmlns:a16="http://schemas.microsoft.com/office/drawing/2014/main" id="{DEE12ADD-04F9-9249-E448-82B40C3D0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0" y="1859"/>
                <a:ext cx="202" cy="21"/>
              </a:xfrm>
              <a:custGeom>
                <a:avLst/>
                <a:gdLst>
                  <a:gd name="T0" fmla="*/ 0 w 81"/>
                  <a:gd name="T1" fmla="*/ 200 h 8"/>
                  <a:gd name="T2" fmla="*/ 1549 w 81"/>
                  <a:gd name="T3" fmla="*/ 378 h 8"/>
                  <a:gd name="T4" fmla="*/ 3135 w 81"/>
                  <a:gd name="T5" fmla="*/ 200 h 8"/>
                  <a:gd name="T6" fmla="*/ 1549 w 81"/>
                  <a:gd name="T7" fmla="*/ 0 h 8"/>
                  <a:gd name="T8" fmla="*/ 0 w 81"/>
                  <a:gd name="T9" fmla="*/ 20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8">
                    <a:moveTo>
                      <a:pt x="0" y="4"/>
                    </a:moveTo>
                    <a:cubicBezTo>
                      <a:pt x="7" y="6"/>
                      <a:pt x="22" y="8"/>
                      <a:pt x="40" y="8"/>
                    </a:cubicBezTo>
                    <a:cubicBezTo>
                      <a:pt x="58" y="8"/>
                      <a:pt x="74" y="6"/>
                      <a:pt x="81" y="4"/>
                    </a:cubicBezTo>
                    <a:cubicBezTo>
                      <a:pt x="74" y="2"/>
                      <a:pt x="58" y="0"/>
                      <a:pt x="40" y="0"/>
                    </a:cubicBezTo>
                    <a:cubicBezTo>
                      <a:pt x="22" y="0"/>
                      <a:pt x="7" y="2"/>
                      <a:pt x="0" y="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5" name="Freeform 88">
                <a:extLst>
                  <a:ext uri="{FF2B5EF4-FFF2-40B4-BE49-F238E27FC236}">
                    <a16:creationId xmlns:a16="http://schemas.microsoft.com/office/drawing/2014/main" id="{667998D0-DB33-F196-3146-F00BD388E9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1845"/>
                <a:ext cx="45" cy="35"/>
              </a:xfrm>
              <a:custGeom>
                <a:avLst/>
                <a:gdLst>
                  <a:gd name="T0" fmla="*/ 158 w 18"/>
                  <a:gd name="T1" fmla="*/ 0 h 13"/>
                  <a:gd name="T2" fmla="*/ 550 w 18"/>
                  <a:gd name="T3" fmla="*/ 369 h 13"/>
                  <a:gd name="T4" fmla="*/ 0 w 18"/>
                  <a:gd name="T5" fmla="*/ 681 h 13"/>
                  <a:gd name="T6" fmla="*/ 708 w 18"/>
                  <a:gd name="T7" fmla="*/ 312 h 13"/>
                  <a:gd name="T8" fmla="*/ 158 w 18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4" y="0"/>
                    </a:moveTo>
                    <a:cubicBezTo>
                      <a:pt x="11" y="2"/>
                      <a:pt x="14" y="4"/>
                      <a:pt x="14" y="7"/>
                    </a:cubicBezTo>
                    <a:cubicBezTo>
                      <a:pt x="14" y="10"/>
                      <a:pt x="4" y="12"/>
                      <a:pt x="0" y="13"/>
                    </a:cubicBezTo>
                    <a:cubicBezTo>
                      <a:pt x="11" y="12"/>
                      <a:pt x="18" y="10"/>
                      <a:pt x="18" y="6"/>
                    </a:cubicBezTo>
                    <a:cubicBezTo>
                      <a:pt x="17" y="2"/>
                      <a:pt x="10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6" name="Freeform 89">
                <a:extLst>
                  <a:ext uri="{FF2B5EF4-FFF2-40B4-BE49-F238E27FC236}">
                    <a16:creationId xmlns:a16="http://schemas.microsoft.com/office/drawing/2014/main" id="{F3C50BF5-1525-09BC-10E1-794ECBE87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2" y="1597"/>
                <a:ext cx="5" cy="158"/>
              </a:xfrm>
              <a:custGeom>
                <a:avLst/>
                <a:gdLst>
                  <a:gd name="T0" fmla="*/ 50 w 2"/>
                  <a:gd name="T1" fmla="*/ 0 h 59"/>
                  <a:gd name="T2" fmla="*/ 83 w 2"/>
                  <a:gd name="T3" fmla="*/ 1342 h 59"/>
                  <a:gd name="T4" fmla="*/ 0 w 2"/>
                  <a:gd name="T5" fmla="*/ 3034 h 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59">
                    <a:moveTo>
                      <a:pt x="1" y="0"/>
                    </a:moveTo>
                    <a:cubicBezTo>
                      <a:pt x="2" y="8"/>
                      <a:pt x="2" y="17"/>
                      <a:pt x="2" y="26"/>
                    </a:cubicBezTo>
                    <a:cubicBezTo>
                      <a:pt x="2" y="38"/>
                      <a:pt x="1" y="50"/>
                      <a:pt x="0" y="59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7" name="Oval 90">
                <a:extLst>
                  <a:ext uri="{FF2B5EF4-FFF2-40B4-BE49-F238E27FC236}">
                    <a16:creationId xmlns:a16="http://schemas.microsoft.com/office/drawing/2014/main" id="{10E8DF48-EA44-697E-CC57-4D97E4A37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08" name="Freeform 91">
                <a:extLst>
                  <a:ext uri="{FF2B5EF4-FFF2-40B4-BE49-F238E27FC236}">
                    <a16:creationId xmlns:a16="http://schemas.microsoft.com/office/drawing/2014/main" id="{173D7B53-1D81-497C-4A56-7968F405A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09" name="Oval 92">
                <a:extLst>
                  <a:ext uri="{FF2B5EF4-FFF2-40B4-BE49-F238E27FC236}">
                    <a16:creationId xmlns:a16="http://schemas.microsoft.com/office/drawing/2014/main" id="{44E7E6A6-0707-2E0D-4D86-23A1C34C37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10" name="Freeform 93">
                <a:extLst>
                  <a:ext uri="{FF2B5EF4-FFF2-40B4-BE49-F238E27FC236}">
                    <a16:creationId xmlns:a16="http://schemas.microsoft.com/office/drawing/2014/main" id="{360CE02A-8B5E-8BBE-B5B4-D667C0206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512"/>
                <a:ext cx="53" cy="309"/>
              </a:xfrm>
              <a:custGeom>
                <a:avLst/>
                <a:gdLst>
                  <a:gd name="T0" fmla="*/ 853 w 21"/>
                  <a:gd name="T1" fmla="*/ 4875 h 116"/>
                  <a:gd name="T2" fmla="*/ 485 w 21"/>
                  <a:gd name="T3" fmla="*/ 5839 h 116"/>
                  <a:gd name="T4" fmla="*/ 0 w 21"/>
                  <a:gd name="T5" fmla="*/ 2930 h 116"/>
                  <a:gd name="T6" fmla="*/ 485 w 21"/>
                  <a:gd name="T7" fmla="*/ 0 h 116"/>
                  <a:gd name="T8" fmla="*/ 853 w 21"/>
                  <a:gd name="T9" fmla="*/ 908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116">
                    <a:moveTo>
                      <a:pt x="21" y="97"/>
                    </a:moveTo>
                    <a:cubicBezTo>
                      <a:pt x="19" y="109"/>
                      <a:pt x="16" y="116"/>
                      <a:pt x="12" y="116"/>
                    </a:cubicBezTo>
                    <a:cubicBezTo>
                      <a:pt x="6" y="116"/>
                      <a:pt x="0" y="90"/>
                      <a:pt x="0" y="58"/>
                    </a:cubicBezTo>
                    <a:cubicBezTo>
                      <a:pt x="0" y="26"/>
                      <a:pt x="6" y="0"/>
                      <a:pt x="12" y="0"/>
                    </a:cubicBezTo>
                    <a:cubicBezTo>
                      <a:pt x="16" y="0"/>
                      <a:pt x="19" y="7"/>
                      <a:pt x="21" y="18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1" name="Freeform 94">
                <a:extLst>
                  <a:ext uri="{FF2B5EF4-FFF2-40B4-BE49-F238E27FC236}">
                    <a16:creationId xmlns:a16="http://schemas.microsoft.com/office/drawing/2014/main" id="{4404414A-909F-C9E8-24D2-38C32BF40C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2" name="Freeform 95">
                <a:extLst>
                  <a:ext uri="{FF2B5EF4-FFF2-40B4-BE49-F238E27FC236}">
                    <a16:creationId xmlns:a16="http://schemas.microsoft.com/office/drawing/2014/main" id="{C7E6DFD5-E559-175A-BBA5-430F7CB110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1624"/>
                <a:ext cx="7" cy="136"/>
              </a:xfrm>
              <a:custGeom>
                <a:avLst/>
                <a:gdLst>
                  <a:gd name="T0" fmla="*/ 86 w 3"/>
                  <a:gd name="T1" fmla="*/ 0 h 51"/>
                  <a:gd name="T2" fmla="*/ 86 w 3"/>
                  <a:gd name="T3" fmla="*/ 819 h 51"/>
                  <a:gd name="T4" fmla="*/ 0 w 3"/>
                  <a:gd name="T5" fmla="*/ 2581 h 5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51">
                    <a:moveTo>
                      <a:pt x="3" y="0"/>
                    </a:moveTo>
                    <a:cubicBezTo>
                      <a:pt x="3" y="5"/>
                      <a:pt x="3" y="10"/>
                      <a:pt x="3" y="16"/>
                    </a:cubicBezTo>
                    <a:cubicBezTo>
                      <a:pt x="3" y="31"/>
                      <a:pt x="2" y="44"/>
                      <a:pt x="0" y="51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3" name="Oval 96">
                <a:extLst>
                  <a:ext uri="{FF2B5EF4-FFF2-40B4-BE49-F238E27FC236}">
                    <a16:creationId xmlns:a16="http://schemas.microsoft.com/office/drawing/2014/main" id="{09D1DD96-9118-B84B-FC51-CEFCFCF0D0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2014" name="Freeform 97">
                <a:extLst>
                  <a:ext uri="{FF2B5EF4-FFF2-40B4-BE49-F238E27FC236}">
                    <a16:creationId xmlns:a16="http://schemas.microsoft.com/office/drawing/2014/main" id="{CA4BE54A-2685-BB19-CA10-4DE8ED14C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noFill/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5" name="Freeform 98">
                <a:extLst>
                  <a:ext uri="{FF2B5EF4-FFF2-40B4-BE49-F238E27FC236}">
                    <a16:creationId xmlns:a16="http://schemas.microsoft.com/office/drawing/2014/main" id="{F50E25EA-9F24-667F-9D69-F73709F30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6" name="Freeform 99">
                <a:extLst>
                  <a:ext uri="{FF2B5EF4-FFF2-40B4-BE49-F238E27FC236}">
                    <a16:creationId xmlns:a16="http://schemas.microsoft.com/office/drawing/2014/main" id="{EF6602C1-9508-670A-728E-6CCB7F68D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7" name="Freeform 100">
                <a:extLst>
                  <a:ext uri="{FF2B5EF4-FFF2-40B4-BE49-F238E27FC236}">
                    <a16:creationId xmlns:a16="http://schemas.microsoft.com/office/drawing/2014/main" id="{4DC7405E-4534-B13C-1CBF-A3E9480A5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8" name="Freeform 101">
                <a:extLst>
                  <a:ext uri="{FF2B5EF4-FFF2-40B4-BE49-F238E27FC236}">
                    <a16:creationId xmlns:a16="http://schemas.microsoft.com/office/drawing/2014/main" id="{290E6EBD-A13F-443D-022B-F87BE4D27C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19" name="Freeform 102">
                <a:extLst>
                  <a:ext uri="{FF2B5EF4-FFF2-40B4-BE49-F238E27FC236}">
                    <a16:creationId xmlns:a16="http://schemas.microsoft.com/office/drawing/2014/main" id="{7AE86226-1254-B526-5AA0-3370D7E05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427"/>
                <a:ext cx="12" cy="88"/>
              </a:xfrm>
              <a:custGeom>
                <a:avLst/>
                <a:gdLst>
                  <a:gd name="T0" fmla="*/ 0 w 5"/>
                  <a:gd name="T1" fmla="*/ 1672 h 33"/>
                  <a:gd name="T2" fmla="*/ 168 w 5"/>
                  <a:gd name="T3" fmla="*/ 1672 h 33"/>
                  <a:gd name="T4" fmla="*/ 168 w 5"/>
                  <a:gd name="T5" fmla="*/ 0 h 33"/>
                  <a:gd name="T6" fmla="*/ 0 w 5"/>
                  <a:gd name="T7" fmla="*/ 1672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3">
                    <a:moveTo>
                      <a:pt x="0" y="33"/>
                    </a:moveTo>
                    <a:cubicBezTo>
                      <a:pt x="5" y="33"/>
                      <a:pt x="5" y="33"/>
                      <a:pt x="5" y="3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7"/>
                      <a:pt x="1" y="32"/>
                      <a:pt x="0" y="3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0" name="Freeform 103">
                <a:extLst>
                  <a:ext uri="{FF2B5EF4-FFF2-40B4-BE49-F238E27FC236}">
                    <a16:creationId xmlns:a16="http://schemas.microsoft.com/office/drawing/2014/main" id="{58E72624-87B1-7E18-4F34-AAC047CC7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1" name="Freeform 104">
                <a:extLst>
                  <a:ext uri="{FF2B5EF4-FFF2-40B4-BE49-F238E27FC236}">
                    <a16:creationId xmlns:a16="http://schemas.microsoft.com/office/drawing/2014/main" id="{842033BB-C2FF-8AF9-00BA-0B2C214315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2" name="Freeform 105">
                <a:extLst>
                  <a:ext uri="{FF2B5EF4-FFF2-40B4-BE49-F238E27FC236}">
                    <a16:creationId xmlns:a16="http://schemas.microsoft.com/office/drawing/2014/main" id="{4AD2B38B-622A-A50B-5EA0-9D67ABB6F5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3" name="Freeform 106">
                <a:extLst>
                  <a:ext uri="{FF2B5EF4-FFF2-40B4-BE49-F238E27FC236}">
                    <a16:creationId xmlns:a16="http://schemas.microsoft.com/office/drawing/2014/main" id="{B64C3318-B5BC-3FC4-D737-8271B3104F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4" name="Freeform 107">
                <a:extLst>
                  <a:ext uri="{FF2B5EF4-FFF2-40B4-BE49-F238E27FC236}">
                    <a16:creationId xmlns:a16="http://schemas.microsoft.com/office/drawing/2014/main" id="{C33A32B9-437F-D753-E3DD-D53D727FB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568"/>
                <a:ext cx="101" cy="139"/>
              </a:xfrm>
              <a:custGeom>
                <a:avLst/>
                <a:gdLst>
                  <a:gd name="T0" fmla="*/ 0 w 40"/>
                  <a:gd name="T1" fmla="*/ 2657 h 52"/>
                  <a:gd name="T2" fmla="*/ 0 w 40"/>
                  <a:gd name="T3" fmla="*/ 2045 h 52"/>
                  <a:gd name="T4" fmla="*/ 242 w 40"/>
                  <a:gd name="T5" fmla="*/ 0 h 52"/>
                  <a:gd name="T6" fmla="*/ 1626 w 40"/>
                  <a:gd name="T7" fmla="*/ 0 h 52"/>
                  <a:gd name="T8" fmla="*/ 401 w 40"/>
                  <a:gd name="T9" fmla="*/ 615 h 52"/>
                  <a:gd name="T10" fmla="*/ 0 w 40"/>
                  <a:gd name="T11" fmla="*/ 2657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52">
                    <a:moveTo>
                      <a:pt x="0" y="52"/>
                    </a:moveTo>
                    <a:cubicBezTo>
                      <a:pt x="0" y="48"/>
                      <a:pt x="0" y="44"/>
                      <a:pt x="0" y="40"/>
                    </a:cubicBezTo>
                    <a:cubicBezTo>
                      <a:pt x="0" y="18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3" y="1"/>
                      <a:pt x="13" y="5"/>
                      <a:pt x="10" y="12"/>
                    </a:cubicBezTo>
                    <a:cubicBezTo>
                      <a:pt x="6" y="19"/>
                      <a:pt x="2" y="38"/>
                      <a:pt x="0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2025" name="Freeform 108">
                <a:extLst>
                  <a:ext uri="{FF2B5EF4-FFF2-40B4-BE49-F238E27FC236}">
                    <a16:creationId xmlns:a16="http://schemas.microsoft.com/office/drawing/2014/main" id="{4872FB47-5980-C19F-8DF7-923F62A29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" y="1656"/>
                <a:ext cx="82" cy="107"/>
              </a:xfrm>
              <a:custGeom>
                <a:avLst/>
                <a:gdLst>
                  <a:gd name="T0" fmla="*/ 0 w 33"/>
                  <a:gd name="T1" fmla="*/ 2046 h 40"/>
                  <a:gd name="T2" fmla="*/ 1260 w 33"/>
                  <a:gd name="T3" fmla="*/ 2046 h 40"/>
                  <a:gd name="T4" fmla="*/ 1106 w 33"/>
                  <a:gd name="T5" fmla="*/ 0 h 40"/>
                  <a:gd name="T6" fmla="*/ 845 w 33"/>
                  <a:gd name="T7" fmla="*/ 1530 h 40"/>
                  <a:gd name="T8" fmla="*/ 0 w 33"/>
                  <a:gd name="T9" fmla="*/ 204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0">
                    <a:moveTo>
                      <a:pt x="0" y="40"/>
                    </a:moveTo>
                    <a:cubicBezTo>
                      <a:pt x="33" y="40"/>
                      <a:pt x="33" y="40"/>
                      <a:pt x="33" y="40"/>
                    </a:cubicBezTo>
                    <a:cubicBezTo>
                      <a:pt x="30" y="38"/>
                      <a:pt x="29" y="18"/>
                      <a:pt x="29" y="0"/>
                    </a:cubicBezTo>
                    <a:cubicBezTo>
                      <a:pt x="25" y="7"/>
                      <a:pt x="25" y="26"/>
                      <a:pt x="22" y="30"/>
                    </a:cubicBezTo>
                    <a:cubicBezTo>
                      <a:pt x="20" y="34"/>
                      <a:pt x="10" y="40"/>
                      <a:pt x="0" y="40"/>
                    </a:cubicBez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</p:grpSp>
        <p:grpSp>
          <p:nvGrpSpPr>
            <p:cNvPr id="1868" name="Group 56">
              <a:extLst>
                <a:ext uri="{FF2B5EF4-FFF2-40B4-BE49-F238E27FC236}">
                  <a16:creationId xmlns:a16="http://schemas.microsoft.com/office/drawing/2014/main" id="{6D81CF24-FF71-239C-B4A4-F444E8BF397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677986" y="5283058"/>
              <a:ext cx="294859" cy="857252"/>
              <a:chOff x="1637" y="1397"/>
              <a:chExt cx="418" cy="1216"/>
            </a:xfrm>
          </p:grpSpPr>
          <p:sp>
            <p:nvSpPr>
              <p:cNvPr id="1922" name="Oval 57">
                <a:extLst>
                  <a:ext uri="{FF2B5EF4-FFF2-40B4-BE49-F238E27FC236}">
                    <a16:creationId xmlns:a16="http://schemas.microsoft.com/office/drawing/2014/main" id="{27EBFC0E-03B2-8095-94E9-4298BA17E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7" y="1512"/>
                <a:ext cx="60" cy="309"/>
              </a:xfrm>
              <a:prstGeom prst="ellipse">
                <a:avLst/>
              </a:pr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23" name="Freeform 58">
                <a:extLst>
                  <a:ext uri="{FF2B5EF4-FFF2-40B4-BE49-F238E27FC236}">
                    <a16:creationId xmlns:a16="http://schemas.microsoft.com/office/drawing/2014/main" id="{D22602EA-E49A-182A-1418-DE7DB1261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24" name="Freeform 59">
                <a:extLst>
                  <a:ext uri="{FF2B5EF4-FFF2-40B4-BE49-F238E27FC236}">
                    <a16:creationId xmlns:a16="http://schemas.microsoft.com/office/drawing/2014/main" id="{2A26A8E6-3BBF-21FB-9F2D-2C1231AEB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25" name="Oval 60">
                <a:extLst>
                  <a:ext uri="{FF2B5EF4-FFF2-40B4-BE49-F238E27FC236}">
                    <a16:creationId xmlns:a16="http://schemas.microsoft.com/office/drawing/2014/main" id="{EE2FA9B7-5B48-8066-596B-2F48724ED8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26" name="Freeform 61">
                <a:extLst>
                  <a:ext uri="{FF2B5EF4-FFF2-40B4-BE49-F238E27FC236}">
                    <a16:creationId xmlns:a16="http://schemas.microsoft.com/office/drawing/2014/main" id="{1E17CAD1-B089-2184-7908-0DF3167D47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27" name="Oval 62">
                <a:extLst>
                  <a:ext uri="{FF2B5EF4-FFF2-40B4-BE49-F238E27FC236}">
                    <a16:creationId xmlns:a16="http://schemas.microsoft.com/office/drawing/2014/main" id="{34FAD578-F4DF-EE50-D279-ECDE2616E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28" name="Freeform 63">
                <a:extLst>
                  <a:ext uri="{FF2B5EF4-FFF2-40B4-BE49-F238E27FC236}">
                    <a16:creationId xmlns:a16="http://schemas.microsoft.com/office/drawing/2014/main" id="{A9FF8F0E-9D48-F137-57E1-A89F0FD19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45" cy="211"/>
              </a:xfrm>
              <a:custGeom>
                <a:avLst/>
                <a:gdLst>
                  <a:gd name="T0" fmla="*/ 238 w 18"/>
                  <a:gd name="T1" fmla="*/ 4022 h 79"/>
                  <a:gd name="T2" fmla="*/ 595 w 18"/>
                  <a:gd name="T3" fmla="*/ 4022 h 79"/>
                  <a:gd name="T4" fmla="*/ 708 w 18"/>
                  <a:gd name="T5" fmla="*/ 2041 h 79"/>
                  <a:gd name="T6" fmla="*/ 595 w 18"/>
                  <a:gd name="T7" fmla="*/ 0 h 79"/>
                  <a:gd name="T8" fmla="*/ 238 w 18"/>
                  <a:gd name="T9" fmla="*/ 0 h 79"/>
                  <a:gd name="T10" fmla="*/ 0 w 18"/>
                  <a:gd name="T11" fmla="*/ 2041 h 79"/>
                  <a:gd name="T12" fmla="*/ 238 w 18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79">
                    <a:moveTo>
                      <a:pt x="6" y="79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7" y="69"/>
                      <a:pt x="18" y="55"/>
                      <a:pt x="18" y="40"/>
                    </a:cubicBezTo>
                    <a:cubicBezTo>
                      <a:pt x="18" y="24"/>
                      <a:pt x="17" y="11"/>
                      <a:pt x="1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29" name="Oval 64">
                <a:extLst>
                  <a:ext uri="{FF2B5EF4-FFF2-40B4-BE49-F238E27FC236}">
                    <a16:creationId xmlns:a16="http://schemas.microsoft.com/office/drawing/2014/main" id="{70D0F19A-702C-48CB-B165-0C705E2F8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2" y="1560"/>
                <a:ext cx="30" cy="211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30" name="Oval 65">
                <a:extLst>
                  <a:ext uri="{FF2B5EF4-FFF2-40B4-BE49-F238E27FC236}">
                    <a16:creationId xmlns:a16="http://schemas.microsoft.com/office/drawing/2014/main" id="{EB61084D-DE11-13F0-2E18-D80A72EEA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31" name="Freeform 66">
                <a:extLst>
                  <a:ext uri="{FF2B5EF4-FFF2-40B4-BE49-F238E27FC236}">
                    <a16:creationId xmlns:a16="http://schemas.microsoft.com/office/drawing/2014/main" id="{2E730DC5-C71B-1556-33C9-C84B7E531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2" name="Freeform 67">
                <a:extLst>
                  <a:ext uri="{FF2B5EF4-FFF2-40B4-BE49-F238E27FC236}">
                    <a16:creationId xmlns:a16="http://schemas.microsoft.com/office/drawing/2014/main" id="{6A57F9AA-2205-55B5-5611-E5D06C2E1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3" name="Freeform 68">
                <a:extLst>
                  <a:ext uri="{FF2B5EF4-FFF2-40B4-BE49-F238E27FC236}">
                    <a16:creationId xmlns:a16="http://schemas.microsoft.com/office/drawing/2014/main" id="{EF511350-1CE9-9BD4-45E6-8C9E70505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2011"/>
                <a:ext cx="50" cy="490"/>
              </a:xfrm>
              <a:custGeom>
                <a:avLst/>
                <a:gdLst>
                  <a:gd name="T0" fmla="*/ 50 w 20"/>
                  <a:gd name="T1" fmla="*/ 0 h 184"/>
                  <a:gd name="T2" fmla="*/ 0 w 20"/>
                  <a:gd name="T3" fmla="*/ 4077 h 184"/>
                  <a:gd name="T4" fmla="*/ 50 w 20"/>
                  <a:gd name="T5" fmla="*/ 4533 h 184"/>
                  <a:gd name="T6" fmla="*/ 208 w 20"/>
                  <a:gd name="T7" fmla="*/ 5531 h 184"/>
                  <a:gd name="T8" fmla="*/ 783 w 20"/>
                  <a:gd name="T9" fmla="*/ 9254 h 184"/>
                  <a:gd name="T10" fmla="*/ 783 w 20"/>
                  <a:gd name="T11" fmla="*/ 9254 h 184"/>
                  <a:gd name="T12" fmla="*/ 363 w 20"/>
                  <a:gd name="T13" fmla="*/ 5475 h 184"/>
                  <a:gd name="T14" fmla="*/ 208 w 20"/>
                  <a:gd name="T15" fmla="*/ 4474 h 184"/>
                  <a:gd name="T16" fmla="*/ 158 w 20"/>
                  <a:gd name="T17" fmla="*/ 4077 h 184"/>
                  <a:gd name="T18" fmla="*/ 50 w 20"/>
                  <a:gd name="T19" fmla="*/ 0 h 1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84">
                    <a:moveTo>
                      <a:pt x="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81"/>
                      <a:pt x="1" y="90"/>
                      <a:pt x="1" y="9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4" y="81"/>
                      <a:pt x="4" y="8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4" name="Freeform 69">
                <a:extLst>
                  <a:ext uri="{FF2B5EF4-FFF2-40B4-BE49-F238E27FC236}">
                    <a16:creationId xmlns:a16="http://schemas.microsoft.com/office/drawing/2014/main" id="{CF99CB80-A1F5-4F68-2C47-447C4E33C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915"/>
                <a:ext cx="118" cy="674"/>
              </a:xfrm>
              <a:custGeom>
                <a:avLst/>
                <a:gdLst>
                  <a:gd name="T0" fmla="*/ 1865 w 47"/>
                  <a:gd name="T1" fmla="*/ 12747 h 253"/>
                  <a:gd name="T2" fmla="*/ 1268 w 47"/>
                  <a:gd name="T3" fmla="*/ 12292 h 253"/>
                  <a:gd name="T4" fmla="*/ 367 w 47"/>
                  <a:gd name="T5" fmla="*/ 6146 h 253"/>
                  <a:gd name="T6" fmla="*/ 0 w 47"/>
                  <a:gd name="T7" fmla="*/ 0 h 253"/>
                  <a:gd name="T8" fmla="*/ 0 w 47"/>
                  <a:gd name="T9" fmla="*/ 0 h 253"/>
                  <a:gd name="T10" fmla="*/ 83 w 47"/>
                  <a:gd name="T11" fmla="*/ 5898 h 253"/>
                  <a:gd name="T12" fmla="*/ 126 w 47"/>
                  <a:gd name="T13" fmla="*/ 6295 h 253"/>
                  <a:gd name="T14" fmla="*/ 997 w 47"/>
                  <a:gd name="T15" fmla="*/ 12292 h 253"/>
                  <a:gd name="T16" fmla="*/ 1582 w 47"/>
                  <a:gd name="T17" fmla="*/ 12747 h 2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253">
                    <a:moveTo>
                      <a:pt x="47" y="253"/>
                    </a:moveTo>
                    <a:cubicBezTo>
                      <a:pt x="40" y="252"/>
                      <a:pt x="35" y="249"/>
                      <a:pt x="32" y="244"/>
                    </a:cubicBezTo>
                    <a:cubicBezTo>
                      <a:pt x="30" y="242"/>
                      <a:pt x="9" y="122"/>
                      <a:pt x="9" y="1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17"/>
                      <a:pt x="3" y="123"/>
                      <a:pt x="3" y="125"/>
                    </a:cubicBezTo>
                    <a:cubicBezTo>
                      <a:pt x="7" y="147"/>
                      <a:pt x="24" y="243"/>
                      <a:pt x="25" y="244"/>
                    </a:cubicBezTo>
                    <a:cubicBezTo>
                      <a:pt x="27" y="248"/>
                      <a:pt x="31" y="253"/>
                      <a:pt x="40" y="253"/>
                    </a:cubicBezTo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5" name="Freeform 70">
                <a:extLst>
                  <a:ext uri="{FF2B5EF4-FFF2-40B4-BE49-F238E27FC236}">
                    <a16:creationId xmlns:a16="http://schemas.microsoft.com/office/drawing/2014/main" id="{F1BB1A3D-04D8-B9D8-E948-C5CB2FD7F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1968"/>
                <a:ext cx="75" cy="597"/>
              </a:xfrm>
              <a:custGeom>
                <a:avLst/>
                <a:gdLst>
                  <a:gd name="T0" fmla="*/ 1175 w 30"/>
                  <a:gd name="T1" fmla="*/ 11300 h 224"/>
                  <a:gd name="T2" fmla="*/ 283 w 30"/>
                  <a:gd name="T3" fmla="*/ 5149 h 224"/>
                  <a:gd name="T4" fmla="*/ 0 w 30"/>
                  <a:gd name="T5" fmla="*/ 0 h 224"/>
                  <a:gd name="T6" fmla="*/ 395 w 30"/>
                  <a:gd name="T7" fmla="*/ 5059 h 224"/>
                  <a:gd name="T8" fmla="*/ 1175 w 30"/>
                  <a:gd name="T9" fmla="*/ 11300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224">
                    <a:moveTo>
                      <a:pt x="30" y="224"/>
                    </a:moveTo>
                    <a:cubicBezTo>
                      <a:pt x="28" y="222"/>
                      <a:pt x="7" y="102"/>
                      <a:pt x="7" y="10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4"/>
                      <a:pt x="8" y="88"/>
                      <a:pt x="10" y="100"/>
                    </a:cubicBezTo>
                    <a:cubicBezTo>
                      <a:pt x="11" y="112"/>
                      <a:pt x="30" y="224"/>
                      <a:pt x="30" y="224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6" name="Freeform 71">
                <a:extLst>
                  <a:ext uri="{FF2B5EF4-FFF2-40B4-BE49-F238E27FC236}">
                    <a16:creationId xmlns:a16="http://schemas.microsoft.com/office/drawing/2014/main" id="{C0C3F444-289C-DC6D-B824-7C361F5EDB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7" name="Freeform 72">
                <a:extLst>
                  <a:ext uri="{FF2B5EF4-FFF2-40B4-BE49-F238E27FC236}">
                    <a16:creationId xmlns:a16="http://schemas.microsoft.com/office/drawing/2014/main" id="{D9A071C8-BA41-3164-9966-042CA1F53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solidFill>
                <a:srgbClr val="AD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8" name="Freeform 73">
                <a:extLst>
                  <a:ext uri="{FF2B5EF4-FFF2-40B4-BE49-F238E27FC236}">
                    <a16:creationId xmlns:a16="http://schemas.microsoft.com/office/drawing/2014/main" id="{E63071FE-C9A4-D293-FCF1-858B2AAA65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7" y="1931"/>
                <a:ext cx="100" cy="669"/>
              </a:xfrm>
              <a:custGeom>
                <a:avLst/>
                <a:gdLst>
                  <a:gd name="T0" fmla="*/ 1563 w 40"/>
                  <a:gd name="T1" fmla="*/ 0 h 251"/>
                  <a:gd name="T2" fmla="*/ 1408 w 40"/>
                  <a:gd name="T3" fmla="*/ 5605 h 251"/>
                  <a:gd name="T4" fmla="*/ 1375 w 40"/>
                  <a:gd name="T5" fmla="*/ 6002 h 251"/>
                  <a:gd name="T6" fmla="*/ 470 w 40"/>
                  <a:gd name="T7" fmla="*/ 12213 h 251"/>
                  <a:gd name="T8" fmla="*/ 0 w 40"/>
                  <a:gd name="T9" fmla="*/ 12666 h 251"/>
                  <a:gd name="T10" fmla="*/ 0 w 40"/>
                  <a:gd name="T11" fmla="*/ 12666 h 251"/>
                  <a:gd name="T12" fmla="*/ 625 w 40"/>
                  <a:gd name="T13" fmla="*/ 12269 h 251"/>
                  <a:gd name="T14" fmla="*/ 1533 w 40"/>
                  <a:gd name="T15" fmla="*/ 6061 h 251"/>
                  <a:gd name="T16" fmla="*/ 1563 w 40"/>
                  <a:gd name="T17" fmla="*/ 5605 h 251"/>
                  <a:gd name="T18" fmla="*/ 1563 w 40"/>
                  <a:gd name="T19" fmla="*/ 0 h 251"/>
                  <a:gd name="T20" fmla="*/ 625 w 40"/>
                  <a:gd name="T21" fmla="*/ 12269 h 251"/>
                  <a:gd name="T22" fmla="*/ 625 w 40"/>
                  <a:gd name="T23" fmla="*/ 12269 h 251"/>
                  <a:gd name="T24" fmla="*/ 625 w 40"/>
                  <a:gd name="T25" fmla="*/ 12269 h 251"/>
                  <a:gd name="T26" fmla="*/ 625 w 40"/>
                  <a:gd name="T27" fmla="*/ 12269 h 251"/>
                  <a:gd name="T28" fmla="*/ 625 w 40"/>
                  <a:gd name="T29" fmla="*/ 12303 h 251"/>
                  <a:gd name="T30" fmla="*/ 625 w 40"/>
                  <a:gd name="T31" fmla="*/ 12269 h 251"/>
                  <a:gd name="T32" fmla="*/ 625 w 40"/>
                  <a:gd name="T33" fmla="*/ 12303 h 2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251">
                    <a:moveTo>
                      <a:pt x="40" y="0"/>
                    </a:moveTo>
                    <a:cubicBezTo>
                      <a:pt x="40" y="4"/>
                      <a:pt x="36" y="110"/>
                      <a:pt x="36" y="111"/>
                    </a:cubicBezTo>
                    <a:cubicBezTo>
                      <a:pt x="36" y="111"/>
                      <a:pt x="35" y="119"/>
                      <a:pt x="35" y="119"/>
                    </a:cubicBezTo>
                    <a:cubicBezTo>
                      <a:pt x="25" y="178"/>
                      <a:pt x="13" y="238"/>
                      <a:pt x="12" y="242"/>
                    </a:cubicBezTo>
                    <a:cubicBezTo>
                      <a:pt x="11" y="245"/>
                      <a:pt x="7" y="251"/>
                      <a:pt x="0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9" y="251"/>
                      <a:pt x="14" y="248"/>
                      <a:pt x="16" y="243"/>
                    </a:cubicBezTo>
                    <a:cubicBezTo>
                      <a:pt x="16" y="242"/>
                      <a:pt x="19" y="231"/>
                      <a:pt x="39" y="120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0" y="107"/>
                      <a:pt x="40" y="4"/>
                      <a:pt x="40" y="0"/>
                    </a:cubicBezTo>
                    <a:close/>
                    <a:moveTo>
                      <a:pt x="16" y="243"/>
                    </a:move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lose/>
                    <a:moveTo>
                      <a:pt x="16" y="244"/>
                    </a:moveTo>
                    <a:cubicBezTo>
                      <a:pt x="16" y="244"/>
                      <a:pt x="16" y="243"/>
                      <a:pt x="16" y="243"/>
                    </a:cubicBezTo>
                    <a:cubicBezTo>
                      <a:pt x="16" y="243"/>
                      <a:pt x="16" y="244"/>
                      <a:pt x="16" y="2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39" name="Freeform 74">
                <a:extLst>
                  <a:ext uri="{FF2B5EF4-FFF2-40B4-BE49-F238E27FC236}">
                    <a16:creationId xmlns:a16="http://schemas.microsoft.com/office/drawing/2014/main" id="{85A15EF0-B06A-09B6-6197-0528F6931B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5" y="1917"/>
                <a:ext cx="162" cy="683"/>
              </a:xfrm>
              <a:custGeom>
                <a:avLst/>
                <a:gdLst>
                  <a:gd name="T0" fmla="*/ 2428 w 65"/>
                  <a:gd name="T1" fmla="*/ 56 h 256"/>
                  <a:gd name="T2" fmla="*/ 850 w 65"/>
                  <a:gd name="T3" fmla="*/ 205 h 256"/>
                  <a:gd name="T4" fmla="*/ 0 w 65"/>
                  <a:gd name="T5" fmla="*/ 149 h 256"/>
                  <a:gd name="T6" fmla="*/ 1236 w 65"/>
                  <a:gd name="T7" fmla="*/ 398 h 256"/>
                  <a:gd name="T8" fmla="*/ 2044 w 65"/>
                  <a:gd name="T9" fmla="*/ 1425 h 256"/>
                  <a:gd name="T10" fmla="*/ 2044 w 65"/>
                  <a:gd name="T11" fmla="*/ 5624 h 256"/>
                  <a:gd name="T12" fmla="*/ 2014 w 65"/>
                  <a:gd name="T13" fmla="*/ 6136 h 256"/>
                  <a:gd name="T14" fmla="*/ 1236 w 65"/>
                  <a:gd name="T15" fmla="*/ 12513 h 256"/>
                  <a:gd name="T16" fmla="*/ 653 w 65"/>
                  <a:gd name="T17" fmla="*/ 12969 h 256"/>
                  <a:gd name="T18" fmla="*/ 962 w 65"/>
                  <a:gd name="T19" fmla="*/ 12969 h 256"/>
                  <a:gd name="T20" fmla="*/ 1503 w 65"/>
                  <a:gd name="T21" fmla="*/ 12513 h 256"/>
                  <a:gd name="T22" fmla="*/ 2398 w 65"/>
                  <a:gd name="T23" fmla="*/ 6286 h 256"/>
                  <a:gd name="T24" fmla="*/ 2428 w 65"/>
                  <a:gd name="T25" fmla="*/ 5864 h 256"/>
                  <a:gd name="T26" fmla="*/ 2510 w 65"/>
                  <a:gd name="T27" fmla="*/ 248 h 256"/>
                  <a:gd name="T28" fmla="*/ 2428 w 65"/>
                  <a:gd name="T29" fmla="*/ 56 h 2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5" h="256">
                    <a:moveTo>
                      <a:pt x="63" y="1"/>
                    </a:moveTo>
                    <a:cubicBezTo>
                      <a:pt x="52" y="3"/>
                      <a:pt x="38" y="4"/>
                      <a:pt x="22" y="4"/>
                    </a:cubicBezTo>
                    <a:cubicBezTo>
                      <a:pt x="14" y="4"/>
                      <a:pt x="7" y="4"/>
                      <a:pt x="0" y="3"/>
                    </a:cubicBezTo>
                    <a:cubicBezTo>
                      <a:pt x="9" y="6"/>
                      <a:pt x="24" y="8"/>
                      <a:pt x="32" y="8"/>
                    </a:cubicBezTo>
                    <a:cubicBezTo>
                      <a:pt x="40" y="9"/>
                      <a:pt x="52" y="10"/>
                      <a:pt x="53" y="28"/>
                    </a:cubicBezTo>
                    <a:cubicBezTo>
                      <a:pt x="54" y="42"/>
                      <a:pt x="54" y="89"/>
                      <a:pt x="53" y="111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34" y="245"/>
                      <a:pt x="32" y="247"/>
                    </a:cubicBezTo>
                    <a:cubicBezTo>
                      <a:pt x="29" y="252"/>
                      <a:pt x="24" y="255"/>
                      <a:pt x="17" y="256"/>
                    </a:cubicBezTo>
                    <a:cubicBezTo>
                      <a:pt x="25" y="256"/>
                      <a:pt x="25" y="256"/>
                      <a:pt x="25" y="256"/>
                    </a:cubicBezTo>
                    <a:cubicBezTo>
                      <a:pt x="33" y="256"/>
                      <a:pt x="38" y="251"/>
                      <a:pt x="39" y="247"/>
                    </a:cubicBezTo>
                    <a:cubicBezTo>
                      <a:pt x="40" y="246"/>
                      <a:pt x="59" y="146"/>
                      <a:pt x="62" y="124"/>
                    </a:cubicBezTo>
                    <a:cubicBezTo>
                      <a:pt x="63" y="122"/>
                      <a:pt x="63" y="116"/>
                      <a:pt x="63" y="116"/>
                    </a:cubicBezTo>
                    <a:cubicBezTo>
                      <a:pt x="63" y="116"/>
                      <a:pt x="65" y="9"/>
                      <a:pt x="65" y="5"/>
                    </a:cubicBezTo>
                    <a:cubicBezTo>
                      <a:pt x="65" y="2"/>
                      <a:pt x="65" y="0"/>
                      <a:pt x="63" y="1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0" name="Freeform 75">
                <a:extLst>
                  <a:ext uri="{FF2B5EF4-FFF2-40B4-BE49-F238E27FC236}">
                    <a16:creationId xmlns:a16="http://schemas.microsoft.com/office/drawing/2014/main" id="{792BD69C-1CE9-89A2-97D2-B7EDC115B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1992"/>
                <a:ext cx="55" cy="584"/>
              </a:xfrm>
              <a:custGeom>
                <a:avLst/>
                <a:gdLst>
                  <a:gd name="T0" fmla="*/ 675 w 22"/>
                  <a:gd name="T1" fmla="*/ 4757 h 219"/>
                  <a:gd name="T2" fmla="*/ 833 w 22"/>
                  <a:gd name="T3" fmla="*/ 0 h 219"/>
                  <a:gd name="T4" fmla="*/ 833 w 22"/>
                  <a:gd name="T5" fmla="*/ 4189 h 219"/>
                  <a:gd name="T6" fmla="*/ 783 w 22"/>
                  <a:gd name="T7" fmla="*/ 4701 h 219"/>
                  <a:gd name="T8" fmla="*/ 0 w 22"/>
                  <a:gd name="T9" fmla="*/ 11072 h 219"/>
                  <a:gd name="T10" fmla="*/ 675 w 22"/>
                  <a:gd name="T11" fmla="*/ 4757 h 2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" h="219">
                    <a:moveTo>
                      <a:pt x="17" y="94"/>
                    </a:moveTo>
                    <a:cubicBezTo>
                      <a:pt x="19" y="79"/>
                      <a:pt x="20" y="17"/>
                      <a:pt x="21" y="0"/>
                    </a:cubicBezTo>
                    <a:cubicBezTo>
                      <a:pt x="22" y="14"/>
                      <a:pt x="22" y="61"/>
                      <a:pt x="21" y="8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20" y="93"/>
                      <a:pt x="2" y="217"/>
                      <a:pt x="0" y="219"/>
                    </a:cubicBezTo>
                    <a:cubicBezTo>
                      <a:pt x="0" y="219"/>
                      <a:pt x="15" y="109"/>
                      <a:pt x="17" y="9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1" name="Oval 76">
                <a:extLst>
                  <a:ext uri="{FF2B5EF4-FFF2-40B4-BE49-F238E27FC236}">
                    <a16:creationId xmlns:a16="http://schemas.microsoft.com/office/drawing/2014/main" id="{5EC16485-1455-C2E0-C1D2-BB035D6CE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0" y="1960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42" name="Oval 77">
                <a:extLst>
                  <a:ext uri="{FF2B5EF4-FFF2-40B4-BE49-F238E27FC236}">
                    <a16:creationId xmlns:a16="http://schemas.microsoft.com/office/drawing/2014/main" id="{A6CE35A5-2E21-8B65-E1A3-C83B711C4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0" y="1963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43" name="Oval 78">
                <a:extLst>
                  <a:ext uri="{FF2B5EF4-FFF2-40B4-BE49-F238E27FC236}">
                    <a16:creationId xmlns:a16="http://schemas.microsoft.com/office/drawing/2014/main" id="{15C3DA1D-964D-7983-7C49-0D6D8A4AE0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0" y="1960"/>
                <a:ext cx="17" cy="1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44" name="Freeform 79">
                <a:extLst>
                  <a:ext uri="{FF2B5EF4-FFF2-40B4-BE49-F238E27FC236}">
                    <a16:creationId xmlns:a16="http://schemas.microsoft.com/office/drawing/2014/main" id="{69867715-A325-4167-51AE-FC048AD94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61"/>
                <a:ext cx="105" cy="54"/>
              </a:xfrm>
              <a:custGeom>
                <a:avLst/>
                <a:gdLst>
                  <a:gd name="T0" fmla="*/ 0 w 42"/>
                  <a:gd name="T1" fmla="*/ 1064 h 20"/>
                  <a:gd name="T2" fmla="*/ 1645 w 42"/>
                  <a:gd name="T3" fmla="*/ 475 h 20"/>
                  <a:gd name="T4" fmla="*/ 1645 w 42"/>
                  <a:gd name="T5" fmla="*/ 0 h 20"/>
                  <a:gd name="T6" fmla="*/ 0 w 42"/>
                  <a:gd name="T7" fmla="*/ 626 h 20"/>
                  <a:gd name="T8" fmla="*/ 0 w 42"/>
                  <a:gd name="T9" fmla="*/ 1064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20">
                    <a:moveTo>
                      <a:pt x="0" y="20"/>
                    </a:moveTo>
                    <a:cubicBezTo>
                      <a:pt x="25" y="19"/>
                      <a:pt x="42" y="14"/>
                      <a:pt x="42" y="9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6"/>
                      <a:pt x="25" y="10"/>
                      <a:pt x="0" y="12"/>
                    </a:cubicBezTo>
                    <a:cubicBezTo>
                      <a:pt x="1" y="15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5" name="Freeform 80">
                <a:extLst>
                  <a:ext uri="{FF2B5EF4-FFF2-40B4-BE49-F238E27FC236}">
                    <a16:creationId xmlns:a16="http://schemas.microsoft.com/office/drawing/2014/main" id="{2832AB09-0CB8-B28F-09A7-755FBBBE4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1880"/>
                <a:ext cx="58" cy="32"/>
              </a:xfrm>
              <a:custGeom>
                <a:avLst/>
                <a:gdLst>
                  <a:gd name="T0" fmla="*/ 0 w 23"/>
                  <a:gd name="T1" fmla="*/ 397 h 12"/>
                  <a:gd name="T2" fmla="*/ 928 w 23"/>
                  <a:gd name="T3" fmla="*/ 605 h 12"/>
                  <a:gd name="T4" fmla="*/ 928 w 23"/>
                  <a:gd name="T5" fmla="*/ 205 h 12"/>
                  <a:gd name="T6" fmla="*/ 0 w 23"/>
                  <a:gd name="T7" fmla="*/ 0 h 12"/>
                  <a:gd name="T8" fmla="*/ 0 w 23"/>
                  <a:gd name="T9" fmla="*/ 39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0" y="8"/>
                    </a:moveTo>
                    <a:cubicBezTo>
                      <a:pt x="6" y="10"/>
                      <a:pt x="14" y="11"/>
                      <a:pt x="23" y="12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4" y="3"/>
                      <a:pt x="6" y="1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6" name="Freeform 81">
                <a:extLst>
                  <a:ext uri="{FF2B5EF4-FFF2-40B4-BE49-F238E27FC236}">
                    <a16:creationId xmlns:a16="http://schemas.microsoft.com/office/drawing/2014/main" id="{60B9EED3-3E76-D53C-6CD2-089365B984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1888"/>
                <a:ext cx="15" cy="24"/>
              </a:xfrm>
              <a:custGeom>
                <a:avLst/>
                <a:gdLst>
                  <a:gd name="T0" fmla="*/ 0 w 6"/>
                  <a:gd name="T1" fmla="*/ 397 h 9"/>
                  <a:gd name="T2" fmla="*/ 238 w 6"/>
                  <a:gd name="T3" fmla="*/ 456 h 9"/>
                  <a:gd name="T4" fmla="*/ 238 w 6"/>
                  <a:gd name="T5" fmla="*/ 56 h 9"/>
                  <a:gd name="T6" fmla="*/ 0 w 6"/>
                  <a:gd name="T7" fmla="*/ 0 h 9"/>
                  <a:gd name="T8" fmla="*/ 0 w 6"/>
                  <a:gd name="T9" fmla="*/ 39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8"/>
                    </a:moveTo>
                    <a:cubicBezTo>
                      <a:pt x="2" y="9"/>
                      <a:pt x="4" y="9"/>
                      <a:pt x="6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2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7" name="Freeform 82">
                <a:extLst>
                  <a:ext uri="{FF2B5EF4-FFF2-40B4-BE49-F238E27FC236}">
                    <a16:creationId xmlns:a16="http://schemas.microsoft.com/office/drawing/2014/main" id="{DB435D8C-9E87-1C35-3125-B9A6D911F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1872"/>
                <a:ext cx="20" cy="32"/>
              </a:xfrm>
              <a:custGeom>
                <a:avLst/>
                <a:gdLst>
                  <a:gd name="T0" fmla="*/ 313 w 8"/>
                  <a:gd name="T1" fmla="*/ 0 h 12"/>
                  <a:gd name="T2" fmla="*/ 0 w 8"/>
                  <a:gd name="T3" fmla="*/ 205 h 12"/>
                  <a:gd name="T4" fmla="*/ 0 w 8"/>
                  <a:gd name="T5" fmla="*/ 605 h 12"/>
                  <a:gd name="T6" fmla="*/ 313 w 8"/>
                  <a:gd name="T7" fmla="*/ 456 h 12"/>
                  <a:gd name="T8" fmla="*/ 313 w 8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8" y="0"/>
                    </a:moveTo>
                    <a:cubicBezTo>
                      <a:pt x="6" y="2"/>
                      <a:pt x="3" y="3"/>
                      <a:pt x="0" y="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1"/>
                      <a:pt x="6" y="10"/>
                      <a:pt x="8" y="9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B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8" name="Freeform 83">
                <a:extLst>
                  <a:ext uri="{FF2B5EF4-FFF2-40B4-BE49-F238E27FC236}">
                    <a16:creationId xmlns:a16="http://schemas.microsoft.com/office/drawing/2014/main" id="{3C7370FA-47FC-1CAC-3F92-B6FE450FB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536"/>
                <a:ext cx="30" cy="43"/>
              </a:xfrm>
              <a:custGeom>
                <a:avLst/>
                <a:gdLst>
                  <a:gd name="T0" fmla="*/ 125 w 12"/>
                  <a:gd name="T1" fmla="*/ 0 h 16"/>
                  <a:gd name="T2" fmla="*/ 0 w 12"/>
                  <a:gd name="T3" fmla="*/ 839 h 16"/>
                  <a:gd name="T4" fmla="*/ 363 w 12"/>
                  <a:gd name="T5" fmla="*/ 839 h 16"/>
                  <a:gd name="T6" fmla="*/ 470 w 12"/>
                  <a:gd name="T7" fmla="*/ 0 h 16"/>
                  <a:gd name="T8" fmla="*/ 125 w 12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cubicBezTo>
                      <a:pt x="2" y="4"/>
                      <a:pt x="1" y="10"/>
                      <a:pt x="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11" y="4"/>
                      <a:pt x="1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49" name="Freeform 84">
                <a:extLst>
                  <a:ext uri="{FF2B5EF4-FFF2-40B4-BE49-F238E27FC236}">
                    <a16:creationId xmlns:a16="http://schemas.microsoft.com/office/drawing/2014/main" id="{C1EFDFE5-E8DB-FEFC-6736-345CB9C0E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4" y="1544"/>
                <a:ext cx="25" cy="16"/>
              </a:xfrm>
              <a:custGeom>
                <a:avLst/>
                <a:gdLst>
                  <a:gd name="T0" fmla="*/ 0 w 10"/>
                  <a:gd name="T1" fmla="*/ 307 h 6"/>
                  <a:gd name="T2" fmla="*/ 363 w 10"/>
                  <a:gd name="T3" fmla="*/ 307 h 6"/>
                  <a:gd name="T4" fmla="*/ 395 w 10"/>
                  <a:gd name="T5" fmla="*/ 0 h 6"/>
                  <a:gd name="T6" fmla="*/ 83 w 10"/>
                  <a:gd name="T7" fmla="*/ 0 h 6"/>
                  <a:gd name="T8" fmla="*/ 0 w 10"/>
                  <a:gd name="T9" fmla="*/ 307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6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10" y="2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0" name="Freeform 85">
                <a:extLst>
                  <a:ext uri="{FF2B5EF4-FFF2-40B4-BE49-F238E27FC236}">
                    <a16:creationId xmlns:a16="http://schemas.microsoft.com/office/drawing/2014/main" id="{72BFB300-CDBC-9D1D-38D6-30DC579F8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1736"/>
                <a:ext cx="33" cy="59"/>
              </a:xfrm>
              <a:custGeom>
                <a:avLst/>
                <a:gdLst>
                  <a:gd name="T0" fmla="*/ 160 w 13"/>
                  <a:gd name="T1" fmla="*/ 1137 h 22"/>
                  <a:gd name="T2" fmla="*/ 541 w 13"/>
                  <a:gd name="T3" fmla="*/ 1137 h 22"/>
                  <a:gd name="T4" fmla="*/ 373 w 13"/>
                  <a:gd name="T5" fmla="*/ 0 h 22"/>
                  <a:gd name="T6" fmla="*/ 0 w 13"/>
                  <a:gd name="T7" fmla="*/ 0 h 22"/>
                  <a:gd name="T8" fmla="*/ 160 w 13"/>
                  <a:gd name="T9" fmla="*/ 1137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4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16"/>
                      <a:pt x="10" y="9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3" y="16"/>
                      <a:pt x="4" y="22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1" name="Freeform 86">
                <a:extLst>
                  <a:ext uri="{FF2B5EF4-FFF2-40B4-BE49-F238E27FC236}">
                    <a16:creationId xmlns:a16="http://schemas.microsoft.com/office/drawing/2014/main" id="{4491B585-8451-B840-F164-61597CC91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760"/>
                <a:ext cx="27" cy="21"/>
              </a:xfrm>
              <a:custGeom>
                <a:avLst/>
                <a:gdLst>
                  <a:gd name="T0" fmla="*/ 71 w 11"/>
                  <a:gd name="T1" fmla="*/ 378 h 8"/>
                  <a:gd name="T2" fmla="*/ 398 w 11"/>
                  <a:gd name="T3" fmla="*/ 378 h 8"/>
                  <a:gd name="T4" fmla="*/ 326 w 11"/>
                  <a:gd name="T5" fmla="*/ 0 h 8"/>
                  <a:gd name="T6" fmla="*/ 0 w 11"/>
                  <a:gd name="T7" fmla="*/ 0 h 8"/>
                  <a:gd name="T8" fmla="*/ 71 w 11"/>
                  <a:gd name="T9" fmla="*/ 37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2" y="8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9" y="3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2" name="Freeform 87">
                <a:extLst>
                  <a:ext uri="{FF2B5EF4-FFF2-40B4-BE49-F238E27FC236}">
                    <a16:creationId xmlns:a16="http://schemas.microsoft.com/office/drawing/2014/main" id="{ADE1368A-6AAE-7974-662B-24D33E838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0" y="1859"/>
                <a:ext cx="202" cy="21"/>
              </a:xfrm>
              <a:custGeom>
                <a:avLst/>
                <a:gdLst>
                  <a:gd name="T0" fmla="*/ 0 w 81"/>
                  <a:gd name="T1" fmla="*/ 200 h 8"/>
                  <a:gd name="T2" fmla="*/ 1549 w 81"/>
                  <a:gd name="T3" fmla="*/ 378 h 8"/>
                  <a:gd name="T4" fmla="*/ 3135 w 81"/>
                  <a:gd name="T5" fmla="*/ 200 h 8"/>
                  <a:gd name="T6" fmla="*/ 1549 w 81"/>
                  <a:gd name="T7" fmla="*/ 0 h 8"/>
                  <a:gd name="T8" fmla="*/ 0 w 81"/>
                  <a:gd name="T9" fmla="*/ 20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8">
                    <a:moveTo>
                      <a:pt x="0" y="4"/>
                    </a:moveTo>
                    <a:cubicBezTo>
                      <a:pt x="7" y="6"/>
                      <a:pt x="22" y="8"/>
                      <a:pt x="40" y="8"/>
                    </a:cubicBezTo>
                    <a:cubicBezTo>
                      <a:pt x="58" y="8"/>
                      <a:pt x="74" y="6"/>
                      <a:pt x="81" y="4"/>
                    </a:cubicBezTo>
                    <a:cubicBezTo>
                      <a:pt x="74" y="2"/>
                      <a:pt x="58" y="0"/>
                      <a:pt x="40" y="0"/>
                    </a:cubicBezTo>
                    <a:cubicBezTo>
                      <a:pt x="22" y="0"/>
                      <a:pt x="7" y="2"/>
                      <a:pt x="0" y="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3" name="Freeform 88">
                <a:extLst>
                  <a:ext uri="{FF2B5EF4-FFF2-40B4-BE49-F238E27FC236}">
                    <a16:creationId xmlns:a16="http://schemas.microsoft.com/office/drawing/2014/main" id="{60757D11-604E-D3DD-AA22-50D3E2948A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1845"/>
                <a:ext cx="45" cy="35"/>
              </a:xfrm>
              <a:custGeom>
                <a:avLst/>
                <a:gdLst>
                  <a:gd name="T0" fmla="*/ 158 w 18"/>
                  <a:gd name="T1" fmla="*/ 0 h 13"/>
                  <a:gd name="T2" fmla="*/ 550 w 18"/>
                  <a:gd name="T3" fmla="*/ 369 h 13"/>
                  <a:gd name="T4" fmla="*/ 0 w 18"/>
                  <a:gd name="T5" fmla="*/ 681 h 13"/>
                  <a:gd name="T6" fmla="*/ 708 w 18"/>
                  <a:gd name="T7" fmla="*/ 312 h 13"/>
                  <a:gd name="T8" fmla="*/ 158 w 18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4" y="0"/>
                    </a:moveTo>
                    <a:cubicBezTo>
                      <a:pt x="11" y="2"/>
                      <a:pt x="14" y="4"/>
                      <a:pt x="14" y="7"/>
                    </a:cubicBezTo>
                    <a:cubicBezTo>
                      <a:pt x="14" y="10"/>
                      <a:pt x="4" y="12"/>
                      <a:pt x="0" y="13"/>
                    </a:cubicBezTo>
                    <a:cubicBezTo>
                      <a:pt x="11" y="12"/>
                      <a:pt x="18" y="10"/>
                      <a:pt x="18" y="6"/>
                    </a:cubicBezTo>
                    <a:cubicBezTo>
                      <a:pt x="17" y="2"/>
                      <a:pt x="10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4" name="Freeform 89">
                <a:extLst>
                  <a:ext uri="{FF2B5EF4-FFF2-40B4-BE49-F238E27FC236}">
                    <a16:creationId xmlns:a16="http://schemas.microsoft.com/office/drawing/2014/main" id="{9C92228D-45AD-B1F2-2E1C-10ED15677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2" y="1597"/>
                <a:ext cx="5" cy="158"/>
              </a:xfrm>
              <a:custGeom>
                <a:avLst/>
                <a:gdLst>
                  <a:gd name="T0" fmla="*/ 50 w 2"/>
                  <a:gd name="T1" fmla="*/ 0 h 59"/>
                  <a:gd name="T2" fmla="*/ 83 w 2"/>
                  <a:gd name="T3" fmla="*/ 1342 h 59"/>
                  <a:gd name="T4" fmla="*/ 0 w 2"/>
                  <a:gd name="T5" fmla="*/ 3034 h 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59">
                    <a:moveTo>
                      <a:pt x="1" y="0"/>
                    </a:moveTo>
                    <a:cubicBezTo>
                      <a:pt x="2" y="8"/>
                      <a:pt x="2" y="17"/>
                      <a:pt x="2" y="26"/>
                    </a:cubicBezTo>
                    <a:cubicBezTo>
                      <a:pt x="2" y="38"/>
                      <a:pt x="1" y="50"/>
                      <a:pt x="0" y="59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5" name="Oval 90">
                <a:extLst>
                  <a:ext uri="{FF2B5EF4-FFF2-40B4-BE49-F238E27FC236}">
                    <a16:creationId xmlns:a16="http://schemas.microsoft.com/office/drawing/2014/main" id="{12FDABF9-AEB4-F5E9-47F0-EA08F04EEB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56" name="Freeform 91">
                <a:extLst>
                  <a:ext uri="{FF2B5EF4-FFF2-40B4-BE49-F238E27FC236}">
                    <a16:creationId xmlns:a16="http://schemas.microsoft.com/office/drawing/2014/main" id="{4E06EA64-44FF-D609-4AD1-83A301A6E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7" name="Oval 92">
                <a:extLst>
                  <a:ext uri="{FF2B5EF4-FFF2-40B4-BE49-F238E27FC236}">
                    <a16:creationId xmlns:a16="http://schemas.microsoft.com/office/drawing/2014/main" id="{0A9611B8-E0F7-05EA-6EEE-5B8B64186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58" name="Freeform 93">
                <a:extLst>
                  <a:ext uri="{FF2B5EF4-FFF2-40B4-BE49-F238E27FC236}">
                    <a16:creationId xmlns:a16="http://schemas.microsoft.com/office/drawing/2014/main" id="{F80E3804-5EE8-3E2A-2D1D-2ACB503B1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512"/>
                <a:ext cx="53" cy="309"/>
              </a:xfrm>
              <a:custGeom>
                <a:avLst/>
                <a:gdLst>
                  <a:gd name="T0" fmla="*/ 853 w 21"/>
                  <a:gd name="T1" fmla="*/ 4875 h 116"/>
                  <a:gd name="T2" fmla="*/ 485 w 21"/>
                  <a:gd name="T3" fmla="*/ 5839 h 116"/>
                  <a:gd name="T4" fmla="*/ 0 w 21"/>
                  <a:gd name="T5" fmla="*/ 2930 h 116"/>
                  <a:gd name="T6" fmla="*/ 485 w 21"/>
                  <a:gd name="T7" fmla="*/ 0 h 116"/>
                  <a:gd name="T8" fmla="*/ 853 w 21"/>
                  <a:gd name="T9" fmla="*/ 908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116">
                    <a:moveTo>
                      <a:pt x="21" y="97"/>
                    </a:moveTo>
                    <a:cubicBezTo>
                      <a:pt x="19" y="109"/>
                      <a:pt x="16" y="116"/>
                      <a:pt x="12" y="116"/>
                    </a:cubicBezTo>
                    <a:cubicBezTo>
                      <a:pt x="6" y="116"/>
                      <a:pt x="0" y="90"/>
                      <a:pt x="0" y="58"/>
                    </a:cubicBezTo>
                    <a:cubicBezTo>
                      <a:pt x="0" y="26"/>
                      <a:pt x="6" y="0"/>
                      <a:pt x="12" y="0"/>
                    </a:cubicBezTo>
                    <a:cubicBezTo>
                      <a:pt x="16" y="0"/>
                      <a:pt x="19" y="7"/>
                      <a:pt x="21" y="18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59" name="Freeform 94">
                <a:extLst>
                  <a:ext uri="{FF2B5EF4-FFF2-40B4-BE49-F238E27FC236}">
                    <a16:creationId xmlns:a16="http://schemas.microsoft.com/office/drawing/2014/main" id="{F7D5B0C7-03BD-9F7E-71F2-461D004DF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0" name="Freeform 95">
                <a:extLst>
                  <a:ext uri="{FF2B5EF4-FFF2-40B4-BE49-F238E27FC236}">
                    <a16:creationId xmlns:a16="http://schemas.microsoft.com/office/drawing/2014/main" id="{65483BB9-39DD-7B8D-8C9A-2CB5F78CF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1624"/>
                <a:ext cx="7" cy="136"/>
              </a:xfrm>
              <a:custGeom>
                <a:avLst/>
                <a:gdLst>
                  <a:gd name="T0" fmla="*/ 86 w 3"/>
                  <a:gd name="T1" fmla="*/ 0 h 51"/>
                  <a:gd name="T2" fmla="*/ 86 w 3"/>
                  <a:gd name="T3" fmla="*/ 819 h 51"/>
                  <a:gd name="T4" fmla="*/ 0 w 3"/>
                  <a:gd name="T5" fmla="*/ 2581 h 5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51">
                    <a:moveTo>
                      <a:pt x="3" y="0"/>
                    </a:moveTo>
                    <a:cubicBezTo>
                      <a:pt x="3" y="5"/>
                      <a:pt x="3" y="10"/>
                      <a:pt x="3" y="16"/>
                    </a:cubicBezTo>
                    <a:cubicBezTo>
                      <a:pt x="3" y="31"/>
                      <a:pt x="2" y="44"/>
                      <a:pt x="0" y="51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1" name="Oval 96">
                <a:extLst>
                  <a:ext uri="{FF2B5EF4-FFF2-40B4-BE49-F238E27FC236}">
                    <a16:creationId xmlns:a16="http://schemas.microsoft.com/office/drawing/2014/main" id="{7342723F-26CE-AADF-3F6A-923B77BD7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62" name="Freeform 97">
                <a:extLst>
                  <a:ext uri="{FF2B5EF4-FFF2-40B4-BE49-F238E27FC236}">
                    <a16:creationId xmlns:a16="http://schemas.microsoft.com/office/drawing/2014/main" id="{EF746AAA-6FC6-A190-113C-0EB3C3C4AB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noFill/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3" name="Freeform 98">
                <a:extLst>
                  <a:ext uri="{FF2B5EF4-FFF2-40B4-BE49-F238E27FC236}">
                    <a16:creationId xmlns:a16="http://schemas.microsoft.com/office/drawing/2014/main" id="{2374ABF8-E82F-6198-7D09-AC4D1A626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4" name="Freeform 99">
                <a:extLst>
                  <a:ext uri="{FF2B5EF4-FFF2-40B4-BE49-F238E27FC236}">
                    <a16:creationId xmlns:a16="http://schemas.microsoft.com/office/drawing/2014/main" id="{1CC90CD6-94E7-06FE-8E59-D171FA8D3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5" name="Freeform 100">
                <a:extLst>
                  <a:ext uri="{FF2B5EF4-FFF2-40B4-BE49-F238E27FC236}">
                    <a16:creationId xmlns:a16="http://schemas.microsoft.com/office/drawing/2014/main" id="{83BF5D79-9953-2F3A-A4EA-EDC2D75B1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6" name="Freeform 101">
                <a:extLst>
                  <a:ext uri="{FF2B5EF4-FFF2-40B4-BE49-F238E27FC236}">
                    <a16:creationId xmlns:a16="http://schemas.microsoft.com/office/drawing/2014/main" id="{246E25D5-4DA8-2157-5654-16C7F0D2BB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7" name="Freeform 102">
                <a:extLst>
                  <a:ext uri="{FF2B5EF4-FFF2-40B4-BE49-F238E27FC236}">
                    <a16:creationId xmlns:a16="http://schemas.microsoft.com/office/drawing/2014/main" id="{238C3ADF-B455-D3D7-AE36-8C635FE867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427"/>
                <a:ext cx="12" cy="88"/>
              </a:xfrm>
              <a:custGeom>
                <a:avLst/>
                <a:gdLst>
                  <a:gd name="T0" fmla="*/ 0 w 5"/>
                  <a:gd name="T1" fmla="*/ 1672 h 33"/>
                  <a:gd name="T2" fmla="*/ 168 w 5"/>
                  <a:gd name="T3" fmla="*/ 1672 h 33"/>
                  <a:gd name="T4" fmla="*/ 168 w 5"/>
                  <a:gd name="T5" fmla="*/ 0 h 33"/>
                  <a:gd name="T6" fmla="*/ 0 w 5"/>
                  <a:gd name="T7" fmla="*/ 1672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3">
                    <a:moveTo>
                      <a:pt x="0" y="33"/>
                    </a:moveTo>
                    <a:cubicBezTo>
                      <a:pt x="5" y="33"/>
                      <a:pt x="5" y="33"/>
                      <a:pt x="5" y="3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7"/>
                      <a:pt x="1" y="32"/>
                      <a:pt x="0" y="3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8" name="Freeform 103">
                <a:extLst>
                  <a:ext uri="{FF2B5EF4-FFF2-40B4-BE49-F238E27FC236}">
                    <a16:creationId xmlns:a16="http://schemas.microsoft.com/office/drawing/2014/main" id="{D3943BF6-B9EE-4A5C-E060-A6D681B61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69" name="Freeform 104">
                <a:extLst>
                  <a:ext uri="{FF2B5EF4-FFF2-40B4-BE49-F238E27FC236}">
                    <a16:creationId xmlns:a16="http://schemas.microsoft.com/office/drawing/2014/main" id="{4CA5BBCC-B406-005F-C386-0907889B2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0" name="Freeform 105">
                <a:extLst>
                  <a:ext uri="{FF2B5EF4-FFF2-40B4-BE49-F238E27FC236}">
                    <a16:creationId xmlns:a16="http://schemas.microsoft.com/office/drawing/2014/main" id="{FD244420-C7F5-44CF-E93B-AD31A4E5C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1" name="Freeform 106">
                <a:extLst>
                  <a:ext uri="{FF2B5EF4-FFF2-40B4-BE49-F238E27FC236}">
                    <a16:creationId xmlns:a16="http://schemas.microsoft.com/office/drawing/2014/main" id="{6474A01D-5C31-1027-A102-F177BDAEB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2" name="Freeform 107">
                <a:extLst>
                  <a:ext uri="{FF2B5EF4-FFF2-40B4-BE49-F238E27FC236}">
                    <a16:creationId xmlns:a16="http://schemas.microsoft.com/office/drawing/2014/main" id="{05AE96F1-35F7-C5D9-B2F0-D3E0BEA6C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568"/>
                <a:ext cx="101" cy="139"/>
              </a:xfrm>
              <a:custGeom>
                <a:avLst/>
                <a:gdLst>
                  <a:gd name="T0" fmla="*/ 0 w 40"/>
                  <a:gd name="T1" fmla="*/ 2657 h 52"/>
                  <a:gd name="T2" fmla="*/ 0 w 40"/>
                  <a:gd name="T3" fmla="*/ 2045 h 52"/>
                  <a:gd name="T4" fmla="*/ 242 w 40"/>
                  <a:gd name="T5" fmla="*/ 0 h 52"/>
                  <a:gd name="T6" fmla="*/ 1626 w 40"/>
                  <a:gd name="T7" fmla="*/ 0 h 52"/>
                  <a:gd name="T8" fmla="*/ 401 w 40"/>
                  <a:gd name="T9" fmla="*/ 615 h 52"/>
                  <a:gd name="T10" fmla="*/ 0 w 40"/>
                  <a:gd name="T11" fmla="*/ 2657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52">
                    <a:moveTo>
                      <a:pt x="0" y="52"/>
                    </a:moveTo>
                    <a:cubicBezTo>
                      <a:pt x="0" y="48"/>
                      <a:pt x="0" y="44"/>
                      <a:pt x="0" y="40"/>
                    </a:cubicBezTo>
                    <a:cubicBezTo>
                      <a:pt x="0" y="18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3" y="1"/>
                      <a:pt x="13" y="5"/>
                      <a:pt x="10" y="12"/>
                    </a:cubicBezTo>
                    <a:cubicBezTo>
                      <a:pt x="6" y="19"/>
                      <a:pt x="2" y="38"/>
                      <a:pt x="0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73" name="Freeform 108">
                <a:extLst>
                  <a:ext uri="{FF2B5EF4-FFF2-40B4-BE49-F238E27FC236}">
                    <a16:creationId xmlns:a16="http://schemas.microsoft.com/office/drawing/2014/main" id="{8CC76369-4AF5-F56E-63D8-1473862955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" y="1656"/>
                <a:ext cx="82" cy="107"/>
              </a:xfrm>
              <a:custGeom>
                <a:avLst/>
                <a:gdLst>
                  <a:gd name="T0" fmla="*/ 0 w 33"/>
                  <a:gd name="T1" fmla="*/ 2046 h 40"/>
                  <a:gd name="T2" fmla="*/ 1260 w 33"/>
                  <a:gd name="T3" fmla="*/ 2046 h 40"/>
                  <a:gd name="T4" fmla="*/ 1106 w 33"/>
                  <a:gd name="T5" fmla="*/ 0 h 40"/>
                  <a:gd name="T6" fmla="*/ 845 w 33"/>
                  <a:gd name="T7" fmla="*/ 1530 h 40"/>
                  <a:gd name="T8" fmla="*/ 0 w 33"/>
                  <a:gd name="T9" fmla="*/ 204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0">
                    <a:moveTo>
                      <a:pt x="0" y="40"/>
                    </a:moveTo>
                    <a:cubicBezTo>
                      <a:pt x="33" y="40"/>
                      <a:pt x="33" y="40"/>
                      <a:pt x="33" y="40"/>
                    </a:cubicBezTo>
                    <a:cubicBezTo>
                      <a:pt x="30" y="38"/>
                      <a:pt x="29" y="18"/>
                      <a:pt x="29" y="0"/>
                    </a:cubicBezTo>
                    <a:cubicBezTo>
                      <a:pt x="25" y="7"/>
                      <a:pt x="25" y="26"/>
                      <a:pt x="22" y="30"/>
                    </a:cubicBezTo>
                    <a:cubicBezTo>
                      <a:pt x="20" y="34"/>
                      <a:pt x="10" y="40"/>
                      <a:pt x="0" y="40"/>
                    </a:cubicBez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</p:grpSp>
        <p:grpSp>
          <p:nvGrpSpPr>
            <p:cNvPr id="1869" name="Group 56">
              <a:extLst>
                <a:ext uri="{FF2B5EF4-FFF2-40B4-BE49-F238E27FC236}">
                  <a16:creationId xmlns:a16="http://schemas.microsoft.com/office/drawing/2014/main" id="{D45E4353-2E1C-7161-79E8-0FA7B99A3C2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808372" y="5384658"/>
              <a:ext cx="294859" cy="857252"/>
              <a:chOff x="1637" y="1397"/>
              <a:chExt cx="418" cy="1216"/>
            </a:xfrm>
          </p:grpSpPr>
          <p:sp>
            <p:nvSpPr>
              <p:cNvPr id="1870" name="Oval 57">
                <a:extLst>
                  <a:ext uri="{FF2B5EF4-FFF2-40B4-BE49-F238E27FC236}">
                    <a16:creationId xmlns:a16="http://schemas.microsoft.com/office/drawing/2014/main" id="{FE5C6811-03AB-966A-5A68-436A8715C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7" y="1512"/>
                <a:ext cx="60" cy="309"/>
              </a:xfrm>
              <a:prstGeom prst="ellipse">
                <a:avLst/>
              </a:pr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71" name="Freeform 58">
                <a:extLst>
                  <a:ext uri="{FF2B5EF4-FFF2-40B4-BE49-F238E27FC236}">
                    <a16:creationId xmlns:a16="http://schemas.microsoft.com/office/drawing/2014/main" id="{77BBCBBE-7F37-8520-B9E8-D8D586986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72" name="Freeform 59">
                <a:extLst>
                  <a:ext uri="{FF2B5EF4-FFF2-40B4-BE49-F238E27FC236}">
                    <a16:creationId xmlns:a16="http://schemas.microsoft.com/office/drawing/2014/main" id="{D06A764F-256C-86C6-0501-DBA983E7F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73" name="Oval 60">
                <a:extLst>
                  <a:ext uri="{FF2B5EF4-FFF2-40B4-BE49-F238E27FC236}">
                    <a16:creationId xmlns:a16="http://schemas.microsoft.com/office/drawing/2014/main" id="{55B73CC6-FE79-68F9-0772-CA2568099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74" name="Freeform 61">
                <a:extLst>
                  <a:ext uri="{FF2B5EF4-FFF2-40B4-BE49-F238E27FC236}">
                    <a16:creationId xmlns:a16="http://schemas.microsoft.com/office/drawing/2014/main" id="{38BD174C-A695-A931-805B-A27052319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75" name="Oval 62">
                <a:extLst>
                  <a:ext uri="{FF2B5EF4-FFF2-40B4-BE49-F238E27FC236}">
                    <a16:creationId xmlns:a16="http://schemas.microsoft.com/office/drawing/2014/main" id="{DE8CF23B-4DC4-5F76-55F7-4DB8669E3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76" name="Freeform 63">
                <a:extLst>
                  <a:ext uri="{FF2B5EF4-FFF2-40B4-BE49-F238E27FC236}">
                    <a16:creationId xmlns:a16="http://schemas.microsoft.com/office/drawing/2014/main" id="{59150F0A-922D-C3F2-B6AC-8EE1BF6F77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45" cy="211"/>
              </a:xfrm>
              <a:custGeom>
                <a:avLst/>
                <a:gdLst>
                  <a:gd name="T0" fmla="*/ 238 w 18"/>
                  <a:gd name="T1" fmla="*/ 4022 h 79"/>
                  <a:gd name="T2" fmla="*/ 595 w 18"/>
                  <a:gd name="T3" fmla="*/ 4022 h 79"/>
                  <a:gd name="T4" fmla="*/ 708 w 18"/>
                  <a:gd name="T5" fmla="*/ 2041 h 79"/>
                  <a:gd name="T6" fmla="*/ 595 w 18"/>
                  <a:gd name="T7" fmla="*/ 0 h 79"/>
                  <a:gd name="T8" fmla="*/ 238 w 18"/>
                  <a:gd name="T9" fmla="*/ 0 h 79"/>
                  <a:gd name="T10" fmla="*/ 0 w 18"/>
                  <a:gd name="T11" fmla="*/ 2041 h 79"/>
                  <a:gd name="T12" fmla="*/ 238 w 18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" h="79">
                    <a:moveTo>
                      <a:pt x="6" y="79"/>
                    </a:moveTo>
                    <a:cubicBezTo>
                      <a:pt x="15" y="79"/>
                      <a:pt x="15" y="79"/>
                      <a:pt x="15" y="79"/>
                    </a:cubicBezTo>
                    <a:cubicBezTo>
                      <a:pt x="17" y="69"/>
                      <a:pt x="18" y="55"/>
                      <a:pt x="18" y="40"/>
                    </a:cubicBezTo>
                    <a:cubicBezTo>
                      <a:pt x="18" y="24"/>
                      <a:pt x="17" y="11"/>
                      <a:pt x="1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close/>
                  </a:path>
                </a:pathLst>
              </a:custGeom>
              <a:solidFill>
                <a:srgbClr val="E3E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77" name="Oval 64">
                <a:extLst>
                  <a:ext uri="{FF2B5EF4-FFF2-40B4-BE49-F238E27FC236}">
                    <a16:creationId xmlns:a16="http://schemas.microsoft.com/office/drawing/2014/main" id="{E3CD53E8-A667-4135-BF88-E3EC1E4565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2" y="1560"/>
                <a:ext cx="30" cy="211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78" name="Oval 65">
                <a:extLst>
                  <a:ext uri="{FF2B5EF4-FFF2-40B4-BE49-F238E27FC236}">
                    <a16:creationId xmlns:a16="http://schemas.microsoft.com/office/drawing/2014/main" id="{60DD2684-5AF7-969F-9B20-9D54A6766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79" name="Freeform 66">
                <a:extLst>
                  <a:ext uri="{FF2B5EF4-FFF2-40B4-BE49-F238E27FC236}">
                    <a16:creationId xmlns:a16="http://schemas.microsoft.com/office/drawing/2014/main" id="{4256ED07-AFA9-C227-6DB7-95F3925DA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0" name="Freeform 67">
                <a:extLst>
                  <a:ext uri="{FF2B5EF4-FFF2-40B4-BE49-F238E27FC236}">
                    <a16:creationId xmlns:a16="http://schemas.microsoft.com/office/drawing/2014/main" id="{DA8A4E43-D7D6-686C-03A3-D101F2C7B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1" name="Freeform 68">
                <a:extLst>
                  <a:ext uri="{FF2B5EF4-FFF2-40B4-BE49-F238E27FC236}">
                    <a16:creationId xmlns:a16="http://schemas.microsoft.com/office/drawing/2014/main" id="{9AE3C0FF-07B9-4D05-636D-18E092B75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2011"/>
                <a:ext cx="50" cy="490"/>
              </a:xfrm>
              <a:custGeom>
                <a:avLst/>
                <a:gdLst>
                  <a:gd name="T0" fmla="*/ 50 w 20"/>
                  <a:gd name="T1" fmla="*/ 0 h 184"/>
                  <a:gd name="T2" fmla="*/ 0 w 20"/>
                  <a:gd name="T3" fmla="*/ 4077 h 184"/>
                  <a:gd name="T4" fmla="*/ 50 w 20"/>
                  <a:gd name="T5" fmla="*/ 4533 h 184"/>
                  <a:gd name="T6" fmla="*/ 208 w 20"/>
                  <a:gd name="T7" fmla="*/ 5531 h 184"/>
                  <a:gd name="T8" fmla="*/ 783 w 20"/>
                  <a:gd name="T9" fmla="*/ 9254 h 184"/>
                  <a:gd name="T10" fmla="*/ 783 w 20"/>
                  <a:gd name="T11" fmla="*/ 9254 h 184"/>
                  <a:gd name="T12" fmla="*/ 363 w 20"/>
                  <a:gd name="T13" fmla="*/ 5475 h 184"/>
                  <a:gd name="T14" fmla="*/ 208 w 20"/>
                  <a:gd name="T15" fmla="*/ 4474 h 184"/>
                  <a:gd name="T16" fmla="*/ 158 w 20"/>
                  <a:gd name="T17" fmla="*/ 4077 h 184"/>
                  <a:gd name="T18" fmla="*/ 50 w 20"/>
                  <a:gd name="T19" fmla="*/ 0 h 1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" h="184">
                    <a:moveTo>
                      <a:pt x="1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81"/>
                      <a:pt x="1" y="90"/>
                      <a:pt x="1" y="90"/>
                    </a:cubicBezTo>
                    <a:cubicBezTo>
                      <a:pt x="5" y="110"/>
                      <a:pt x="5" y="110"/>
                      <a:pt x="5" y="110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20" y="184"/>
                      <a:pt x="20" y="184"/>
                      <a:pt x="20" y="184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4" y="81"/>
                      <a:pt x="4" y="8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2" name="Freeform 69">
                <a:extLst>
                  <a:ext uri="{FF2B5EF4-FFF2-40B4-BE49-F238E27FC236}">
                    <a16:creationId xmlns:a16="http://schemas.microsoft.com/office/drawing/2014/main" id="{34AB9866-92B9-CC23-CD04-89B3A34D1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2" y="1915"/>
                <a:ext cx="118" cy="674"/>
              </a:xfrm>
              <a:custGeom>
                <a:avLst/>
                <a:gdLst>
                  <a:gd name="T0" fmla="*/ 1865 w 47"/>
                  <a:gd name="T1" fmla="*/ 12747 h 253"/>
                  <a:gd name="T2" fmla="*/ 1268 w 47"/>
                  <a:gd name="T3" fmla="*/ 12292 h 253"/>
                  <a:gd name="T4" fmla="*/ 367 w 47"/>
                  <a:gd name="T5" fmla="*/ 6146 h 253"/>
                  <a:gd name="T6" fmla="*/ 0 w 47"/>
                  <a:gd name="T7" fmla="*/ 0 h 253"/>
                  <a:gd name="T8" fmla="*/ 0 w 47"/>
                  <a:gd name="T9" fmla="*/ 0 h 253"/>
                  <a:gd name="T10" fmla="*/ 83 w 47"/>
                  <a:gd name="T11" fmla="*/ 5898 h 253"/>
                  <a:gd name="T12" fmla="*/ 126 w 47"/>
                  <a:gd name="T13" fmla="*/ 6295 h 253"/>
                  <a:gd name="T14" fmla="*/ 997 w 47"/>
                  <a:gd name="T15" fmla="*/ 12292 h 253"/>
                  <a:gd name="T16" fmla="*/ 1582 w 47"/>
                  <a:gd name="T17" fmla="*/ 12747 h 2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253">
                    <a:moveTo>
                      <a:pt x="47" y="253"/>
                    </a:moveTo>
                    <a:cubicBezTo>
                      <a:pt x="40" y="252"/>
                      <a:pt x="35" y="249"/>
                      <a:pt x="32" y="244"/>
                    </a:cubicBezTo>
                    <a:cubicBezTo>
                      <a:pt x="30" y="242"/>
                      <a:pt x="9" y="122"/>
                      <a:pt x="9" y="12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2" y="117"/>
                      <a:pt x="3" y="123"/>
                      <a:pt x="3" y="125"/>
                    </a:cubicBezTo>
                    <a:cubicBezTo>
                      <a:pt x="7" y="147"/>
                      <a:pt x="24" y="243"/>
                      <a:pt x="25" y="244"/>
                    </a:cubicBezTo>
                    <a:cubicBezTo>
                      <a:pt x="27" y="248"/>
                      <a:pt x="31" y="253"/>
                      <a:pt x="40" y="253"/>
                    </a:cubicBezTo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3" name="Freeform 70">
                <a:extLst>
                  <a:ext uri="{FF2B5EF4-FFF2-40B4-BE49-F238E27FC236}">
                    <a16:creationId xmlns:a16="http://schemas.microsoft.com/office/drawing/2014/main" id="{9437A097-A943-9DD8-7380-F8C331031C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7" y="1968"/>
                <a:ext cx="75" cy="597"/>
              </a:xfrm>
              <a:custGeom>
                <a:avLst/>
                <a:gdLst>
                  <a:gd name="T0" fmla="*/ 1175 w 30"/>
                  <a:gd name="T1" fmla="*/ 11300 h 224"/>
                  <a:gd name="T2" fmla="*/ 283 w 30"/>
                  <a:gd name="T3" fmla="*/ 5149 h 224"/>
                  <a:gd name="T4" fmla="*/ 0 w 30"/>
                  <a:gd name="T5" fmla="*/ 0 h 224"/>
                  <a:gd name="T6" fmla="*/ 395 w 30"/>
                  <a:gd name="T7" fmla="*/ 5059 h 224"/>
                  <a:gd name="T8" fmla="*/ 1175 w 30"/>
                  <a:gd name="T9" fmla="*/ 11300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224">
                    <a:moveTo>
                      <a:pt x="30" y="224"/>
                    </a:moveTo>
                    <a:cubicBezTo>
                      <a:pt x="28" y="222"/>
                      <a:pt x="7" y="102"/>
                      <a:pt x="7" y="10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24"/>
                      <a:pt x="8" y="88"/>
                      <a:pt x="10" y="100"/>
                    </a:cubicBezTo>
                    <a:cubicBezTo>
                      <a:pt x="11" y="112"/>
                      <a:pt x="30" y="224"/>
                      <a:pt x="30" y="224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4" name="Freeform 71">
                <a:extLst>
                  <a:ext uri="{FF2B5EF4-FFF2-40B4-BE49-F238E27FC236}">
                    <a16:creationId xmlns:a16="http://schemas.microsoft.com/office/drawing/2014/main" id="{2430F732-B978-0D0B-7E60-940E92A8C3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5" name="Freeform 72">
                <a:extLst>
                  <a:ext uri="{FF2B5EF4-FFF2-40B4-BE49-F238E27FC236}">
                    <a16:creationId xmlns:a16="http://schemas.microsoft.com/office/drawing/2014/main" id="{3DEE8F93-723F-8C2B-AAE1-58225F949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solidFill>
                <a:srgbClr val="AD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6" name="Freeform 73">
                <a:extLst>
                  <a:ext uri="{FF2B5EF4-FFF2-40B4-BE49-F238E27FC236}">
                    <a16:creationId xmlns:a16="http://schemas.microsoft.com/office/drawing/2014/main" id="{9943BD2B-026C-73CE-BD4D-82F894B3CE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7" y="1931"/>
                <a:ext cx="100" cy="669"/>
              </a:xfrm>
              <a:custGeom>
                <a:avLst/>
                <a:gdLst>
                  <a:gd name="T0" fmla="*/ 1563 w 40"/>
                  <a:gd name="T1" fmla="*/ 0 h 251"/>
                  <a:gd name="T2" fmla="*/ 1408 w 40"/>
                  <a:gd name="T3" fmla="*/ 5605 h 251"/>
                  <a:gd name="T4" fmla="*/ 1375 w 40"/>
                  <a:gd name="T5" fmla="*/ 6002 h 251"/>
                  <a:gd name="T6" fmla="*/ 470 w 40"/>
                  <a:gd name="T7" fmla="*/ 12213 h 251"/>
                  <a:gd name="T8" fmla="*/ 0 w 40"/>
                  <a:gd name="T9" fmla="*/ 12666 h 251"/>
                  <a:gd name="T10" fmla="*/ 0 w 40"/>
                  <a:gd name="T11" fmla="*/ 12666 h 251"/>
                  <a:gd name="T12" fmla="*/ 625 w 40"/>
                  <a:gd name="T13" fmla="*/ 12269 h 251"/>
                  <a:gd name="T14" fmla="*/ 1533 w 40"/>
                  <a:gd name="T15" fmla="*/ 6061 h 251"/>
                  <a:gd name="T16" fmla="*/ 1563 w 40"/>
                  <a:gd name="T17" fmla="*/ 5605 h 251"/>
                  <a:gd name="T18" fmla="*/ 1563 w 40"/>
                  <a:gd name="T19" fmla="*/ 0 h 251"/>
                  <a:gd name="T20" fmla="*/ 625 w 40"/>
                  <a:gd name="T21" fmla="*/ 12269 h 251"/>
                  <a:gd name="T22" fmla="*/ 625 w 40"/>
                  <a:gd name="T23" fmla="*/ 12269 h 251"/>
                  <a:gd name="T24" fmla="*/ 625 w 40"/>
                  <a:gd name="T25" fmla="*/ 12269 h 251"/>
                  <a:gd name="T26" fmla="*/ 625 w 40"/>
                  <a:gd name="T27" fmla="*/ 12269 h 251"/>
                  <a:gd name="T28" fmla="*/ 625 w 40"/>
                  <a:gd name="T29" fmla="*/ 12303 h 251"/>
                  <a:gd name="T30" fmla="*/ 625 w 40"/>
                  <a:gd name="T31" fmla="*/ 12269 h 251"/>
                  <a:gd name="T32" fmla="*/ 625 w 40"/>
                  <a:gd name="T33" fmla="*/ 12303 h 25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0" h="251">
                    <a:moveTo>
                      <a:pt x="40" y="0"/>
                    </a:moveTo>
                    <a:cubicBezTo>
                      <a:pt x="40" y="4"/>
                      <a:pt x="36" y="110"/>
                      <a:pt x="36" y="111"/>
                    </a:cubicBezTo>
                    <a:cubicBezTo>
                      <a:pt x="36" y="111"/>
                      <a:pt x="35" y="119"/>
                      <a:pt x="35" y="119"/>
                    </a:cubicBezTo>
                    <a:cubicBezTo>
                      <a:pt x="25" y="178"/>
                      <a:pt x="13" y="238"/>
                      <a:pt x="12" y="242"/>
                    </a:cubicBezTo>
                    <a:cubicBezTo>
                      <a:pt x="11" y="245"/>
                      <a:pt x="7" y="251"/>
                      <a:pt x="0" y="25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9" y="251"/>
                      <a:pt x="14" y="248"/>
                      <a:pt x="16" y="243"/>
                    </a:cubicBezTo>
                    <a:cubicBezTo>
                      <a:pt x="16" y="242"/>
                      <a:pt x="19" y="231"/>
                      <a:pt x="39" y="120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0" y="107"/>
                      <a:pt x="40" y="4"/>
                      <a:pt x="40" y="0"/>
                    </a:cubicBezTo>
                    <a:close/>
                    <a:moveTo>
                      <a:pt x="16" y="243"/>
                    </a:move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ubicBezTo>
                      <a:pt x="16" y="243"/>
                      <a:pt x="16" y="243"/>
                      <a:pt x="16" y="243"/>
                    </a:cubicBezTo>
                    <a:close/>
                    <a:moveTo>
                      <a:pt x="16" y="244"/>
                    </a:moveTo>
                    <a:cubicBezTo>
                      <a:pt x="16" y="244"/>
                      <a:pt x="16" y="243"/>
                      <a:pt x="16" y="243"/>
                    </a:cubicBezTo>
                    <a:cubicBezTo>
                      <a:pt x="16" y="243"/>
                      <a:pt x="16" y="244"/>
                      <a:pt x="16" y="2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7" name="Freeform 74">
                <a:extLst>
                  <a:ext uri="{FF2B5EF4-FFF2-40B4-BE49-F238E27FC236}">
                    <a16:creationId xmlns:a16="http://schemas.microsoft.com/office/drawing/2014/main" id="{7CF95682-38C9-4E9E-31EB-3B577493B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5" y="1917"/>
                <a:ext cx="162" cy="683"/>
              </a:xfrm>
              <a:custGeom>
                <a:avLst/>
                <a:gdLst>
                  <a:gd name="T0" fmla="*/ 2428 w 65"/>
                  <a:gd name="T1" fmla="*/ 56 h 256"/>
                  <a:gd name="T2" fmla="*/ 850 w 65"/>
                  <a:gd name="T3" fmla="*/ 205 h 256"/>
                  <a:gd name="T4" fmla="*/ 0 w 65"/>
                  <a:gd name="T5" fmla="*/ 149 h 256"/>
                  <a:gd name="T6" fmla="*/ 1236 w 65"/>
                  <a:gd name="T7" fmla="*/ 398 h 256"/>
                  <a:gd name="T8" fmla="*/ 2044 w 65"/>
                  <a:gd name="T9" fmla="*/ 1425 h 256"/>
                  <a:gd name="T10" fmla="*/ 2044 w 65"/>
                  <a:gd name="T11" fmla="*/ 5624 h 256"/>
                  <a:gd name="T12" fmla="*/ 2014 w 65"/>
                  <a:gd name="T13" fmla="*/ 6136 h 256"/>
                  <a:gd name="T14" fmla="*/ 1236 w 65"/>
                  <a:gd name="T15" fmla="*/ 12513 h 256"/>
                  <a:gd name="T16" fmla="*/ 653 w 65"/>
                  <a:gd name="T17" fmla="*/ 12969 h 256"/>
                  <a:gd name="T18" fmla="*/ 962 w 65"/>
                  <a:gd name="T19" fmla="*/ 12969 h 256"/>
                  <a:gd name="T20" fmla="*/ 1503 w 65"/>
                  <a:gd name="T21" fmla="*/ 12513 h 256"/>
                  <a:gd name="T22" fmla="*/ 2398 w 65"/>
                  <a:gd name="T23" fmla="*/ 6286 h 256"/>
                  <a:gd name="T24" fmla="*/ 2428 w 65"/>
                  <a:gd name="T25" fmla="*/ 5864 h 256"/>
                  <a:gd name="T26" fmla="*/ 2510 w 65"/>
                  <a:gd name="T27" fmla="*/ 248 h 256"/>
                  <a:gd name="T28" fmla="*/ 2428 w 65"/>
                  <a:gd name="T29" fmla="*/ 56 h 25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5" h="256">
                    <a:moveTo>
                      <a:pt x="63" y="1"/>
                    </a:moveTo>
                    <a:cubicBezTo>
                      <a:pt x="52" y="3"/>
                      <a:pt x="38" y="4"/>
                      <a:pt x="22" y="4"/>
                    </a:cubicBezTo>
                    <a:cubicBezTo>
                      <a:pt x="14" y="4"/>
                      <a:pt x="7" y="4"/>
                      <a:pt x="0" y="3"/>
                    </a:cubicBezTo>
                    <a:cubicBezTo>
                      <a:pt x="9" y="6"/>
                      <a:pt x="24" y="8"/>
                      <a:pt x="32" y="8"/>
                    </a:cubicBezTo>
                    <a:cubicBezTo>
                      <a:pt x="40" y="9"/>
                      <a:pt x="52" y="10"/>
                      <a:pt x="53" y="28"/>
                    </a:cubicBezTo>
                    <a:cubicBezTo>
                      <a:pt x="54" y="42"/>
                      <a:pt x="54" y="89"/>
                      <a:pt x="53" y="111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34" y="245"/>
                      <a:pt x="32" y="247"/>
                    </a:cubicBezTo>
                    <a:cubicBezTo>
                      <a:pt x="29" y="252"/>
                      <a:pt x="24" y="255"/>
                      <a:pt x="17" y="256"/>
                    </a:cubicBezTo>
                    <a:cubicBezTo>
                      <a:pt x="25" y="256"/>
                      <a:pt x="25" y="256"/>
                      <a:pt x="25" y="256"/>
                    </a:cubicBezTo>
                    <a:cubicBezTo>
                      <a:pt x="33" y="256"/>
                      <a:pt x="38" y="251"/>
                      <a:pt x="39" y="247"/>
                    </a:cubicBezTo>
                    <a:cubicBezTo>
                      <a:pt x="40" y="246"/>
                      <a:pt x="59" y="146"/>
                      <a:pt x="62" y="124"/>
                    </a:cubicBezTo>
                    <a:cubicBezTo>
                      <a:pt x="63" y="122"/>
                      <a:pt x="63" y="116"/>
                      <a:pt x="63" y="116"/>
                    </a:cubicBezTo>
                    <a:cubicBezTo>
                      <a:pt x="63" y="116"/>
                      <a:pt x="65" y="9"/>
                      <a:pt x="65" y="5"/>
                    </a:cubicBezTo>
                    <a:cubicBezTo>
                      <a:pt x="65" y="2"/>
                      <a:pt x="65" y="0"/>
                      <a:pt x="63" y="1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8" name="Freeform 75">
                <a:extLst>
                  <a:ext uri="{FF2B5EF4-FFF2-40B4-BE49-F238E27FC236}">
                    <a16:creationId xmlns:a16="http://schemas.microsoft.com/office/drawing/2014/main" id="{0E7C292D-A5D4-988F-F0CF-4089D9FBB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" y="1992"/>
                <a:ext cx="55" cy="584"/>
              </a:xfrm>
              <a:custGeom>
                <a:avLst/>
                <a:gdLst>
                  <a:gd name="T0" fmla="*/ 675 w 22"/>
                  <a:gd name="T1" fmla="*/ 4757 h 219"/>
                  <a:gd name="T2" fmla="*/ 833 w 22"/>
                  <a:gd name="T3" fmla="*/ 0 h 219"/>
                  <a:gd name="T4" fmla="*/ 833 w 22"/>
                  <a:gd name="T5" fmla="*/ 4189 h 219"/>
                  <a:gd name="T6" fmla="*/ 783 w 22"/>
                  <a:gd name="T7" fmla="*/ 4701 h 219"/>
                  <a:gd name="T8" fmla="*/ 0 w 22"/>
                  <a:gd name="T9" fmla="*/ 11072 h 219"/>
                  <a:gd name="T10" fmla="*/ 675 w 22"/>
                  <a:gd name="T11" fmla="*/ 4757 h 2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" h="219">
                    <a:moveTo>
                      <a:pt x="17" y="94"/>
                    </a:moveTo>
                    <a:cubicBezTo>
                      <a:pt x="19" y="79"/>
                      <a:pt x="20" y="17"/>
                      <a:pt x="21" y="0"/>
                    </a:cubicBezTo>
                    <a:cubicBezTo>
                      <a:pt x="22" y="14"/>
                      <a:pt x="22" y="61"/>
                      <a:pt x="21" y="83"/>
                    </a:cubicBezTo>
                    <a:cubicBezTo>
                      <a:pt x="20" y="93"/>
                      <a:pt x="20" y="93"/>
                      <a:pt x="20" y="93"/>
                    </a:cubicBezTo>
                    <a:cubicBezTo>
                      <a:pt x="20" y="93"/>
                      <a:pt x="2" y="217"/>
                      <a:pt x="0" y="219"/>
                    </a:cubicBezTo>
                    <a:cubicBezTo>
                      <a:pt x="0" y="219"/>
                      <a:pt x="15" y="109"/>
                      <a:pt x="17" y="9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89" name="Oval 76">
                <a:extLst>
                  <a:ext uri="{FF2B5EF4-FFF2-40B4-BE49-F238E27FC236}">
                    <a16:creationId xmlns:a16="http://schemas.microsoft.com/office/drawing/2014/main" id="{C5109AF3-78BF-5780-7866-1B38B59CD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0" y="1960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90" name="Oval 77">
                <a:extLst>
                  <a:ext uri="{FF2B5EF4-FFF2-40B4-BE49-F238E27FC236}">
                    <a16:creationId xmlns:a16="http://schemas.microsoft.com/office/drawing/2014/main" id="{8512F2F3-2BCF-D343-FF09-37F8E3446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0" y="1963"/>
                <a:ext cx="12" cy="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91" name="Oval 78">
                <a:extLst>
                  <a:ext uri="{FF2B5EF4-FFF2-40B4-BE49-F238E27FC236}">
                    <a16:creationId xmlns:a16="http://schemas.microsoft.com/office/drawing/2014/main" id="{6684EE2D-93F6-1788-B8A7-56A3D87B62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0" y="1960"/>
                <a:ext cx="17" cy="1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892" name="Freeform 79">
                <a:extLst>
                  <a:ext uri="{FF2B5EF4-FFF2-40B4-BE49-F238E27FC236}">
                    <a16:creationId xmlns:a16="http://schemas.microsoft.com/office/drawing/2014/main" id="{336F233E-4B85-0A4D-7B86-74138C8A6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861"/>
                <a:ext cx="105" cy="54"/>
              </a:xfrm>
              <a:custGeom>
                <a:avLst/>
                <a:gdLst>
                  <a:gd name="T0" fmla="*/ 0 w 42"/>
                  <a:gd name="T1" fmla="*/ 1064 h 20"/>
                  <a:gd name="T2" fmla="*/ 1645 w 42"/>
                  <a:gd name="T3" fmla="*/ 475 h 20"/>
                  <a:gd name="T4" fmla="*/ 1645 w 42"/>
                  <a:gd name="T5" fmla="*/ 0 h 20"/>
                  <a:gd name="T6" fmla="*/ 0 w 42"/>
                  <a:gd name="T7" fmla="*/ 626 h 20"/>
                  <a:gd name="T8" fmla="*/ 0 w 42"/>
                  <a:gd name="T9" fmla="*/ 1064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20">
                    <a:moveTo>
                      <a:pt x="0" y="20"/>
                    </a:moveTo>
                    <a:cubicBezTo>
                      <a:pt x="25" y="19"/>
                      <a:pt x="42" y="14"/>
                      <a:pt x="42" y="9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6"/>
                      <a:pt x="25" y="10"/>
                      <a:pt x="0" y="12"/>
                    </a:cubicBezTo>
                    <a:cubicBezTo>
                      <a:pt x="1" y="15"/>
                      <a:pt x="1" y="18"/>
                      <a:pt x="0" y="2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3" name="Freeform 80">
                <a:extLst>
                  <a:ext uri="{FF2B5EF4-FFF2-40B4-BE49-F238E27FC236}">
                    <a16:creationId xmlns:a16="http://schemas.microsoft.com/office/drawing/2014/main" id="{CB117989-8F9D-189D-A9A1-C4EB8D201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1880"/>
                <a:ext cx="58" cy="32"/>
              </a:xfrm>
              <a:custGeom>
                <a:avLst/>
                <a:gdLst>
                  <a:gd name="T0" fmla="*/ 0 w 23"/>
                  <a:gd name="T1" fmla="*/ 397 h 12"/>
                  <a:gd name="T2" fmla="*/ 928 w 23"/>
                  <a:gd name="T3" fmla="*/ 605 h 12"/>
                  <a:gd name="T4" fmla="*/ 928 w 23"/>
                  <a:gd name="T5" fmla="*/ 205 h 12"/>
                  <a:gd name="T6" fmla="*/ 0 w 23"/>
                  <a:gd name="T7" fmla="*/ 0 h 12"/>
                  <a:gd name="T8" fmla="*/ 0 w 23"/>
                  <a:gd name="T9" fmla="*/ 397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0" y="8"/>
                    </a:moveTo>
                    <a:cubicBezTo>
                      <a:pt x="6" y="10"/>
                      <a:pt x="14" y="11"/>
                      <a:pt x="23" y="12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4" y="3"/>
                      <a:pt x="6" y="1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4" name="Freeform 81">
                <a:extLst>
                  <a:ext uri="{FF2B5EF4-FFF2-40B4-BE49-F238E27FC236}">
                    <a16:creationId xmlns:a16="http://schemas.microsoft.com/office/drawing/2014/main" id="{59C6D870-D4A2-56CF-35F8-778349443E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" y="1888"/>
                <a:ext cx="15" cy="24"/>
              </a:xfrm>
              <a:custGeom>
                <a:avLst/>
                <a:gdLst>
                  <a:gd name="T0" fmla="*/ 0 w 6"/>
                  <a:gd name="T1" fmla="*/ 397 h 9"/>
                  <a:gd name="T2" fmla="*/ 238 w 6"/>
                  <a:gd name="T3" fmla="*/ 456 h 9"/>
                  <a:gd name="T4" fmla="*/ 238 w 6"/>
                  <a:gd name="T5" fmla="*/ 56 h 9"/>
                  <a:gd name="T6" fmla="*/ 0 w 6"/>
                  <a:gd name="T7" fmla="*/ 0 h 9"/>
                  <a:gd name="T8" fmla="*/ 0 w 6"/>
                  <a:gd name="T9" fmla="*/ 397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8"/>
                    </a:moveTo>
                    <a:cubicBezTo>
                      <a:pt x="2" y="9"/>
                      <a:pt x="4" y="9"/>
                      <a:pt x="6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2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5" name="Freeform 82">
                <a:extLst>
                  <a:ext uri="{FF2B5EF4-FFF2-40B4-BE49-F238E27FC236}">
                    <a16:creationId xmlns:a16="http://schemas.microsoft.com/office/drawing/2014/main" id="{DF77D0B4-6730-53B1-2A38-3C91E45DD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7" y="1872"/>
                <a:ext cx="20" cy="32"/>
              </a:xfrm>
              <a:custGeom>
                <a:avLst/>
                <a:gdLst>
                  <a:gd name="T0" fmla="*/ 313 w 8"/>
                  <a:gd name="T1" fmla="*/ 0 h 12"/>
                  <a:gd name="T2" fmla="*/ 0 w 8"/>
                  <a:gd name="T3" fmla="*/ 205 h 12"/>
                  <a:gd name="T4" fmla="*/ 0 w 8"/>
                  <a:gd name="T5" fmla="*/ 605 h 12"/>
                  <a:gd name="T6" fmla="*/ 313 w 8"/>
                  <a:gd name="T7" fmla="*/ 456 h 12"/>
                  <a:gd name="T8" fmla="*/ 313 w 8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" h="12">
                    <a:moveTo>
                      <a:pt x="8" y="0"/>
                    </a:moveTo>
                    <a:cubicBezTo>
                      <a:pt x="6" y="2"/>
                      <a:pt x="3" y="3"/>
                      <a:pt x="0" y="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1"/>
                      <a:pt x="6" y="10"/>
                      <a:pt x="8" y="9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B5B5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6" name="Freeform 83">
                <a:extLst>
                  <a:ext uri="{FF2B5EF4-FFF2-40B4-BE49-F238E27FC236}">
                    <a16:creationId xmlns:a16="http://schemas.microsoft.com/office/drawing/2014/main" id="{6FC9304C-D238-140B-F035-4B6D4E58B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536"/>
                <a:ext cx="30" cy="43"/>
              </a:xfrm>
              <a:custGeom>
                <a:avLst/>
                <a:gdLst>
                  <a:gd name="T0" fmla="*/ 125 w 12"/>
                  <a:gd name="T1" fmla="*/ 0 h 16"/>
                  <a:gd name="T2" fmla="*/ 0 w 12"/>
                  <a:gd name="T3" fmla="*/ 839 h 16"/>
                  <a:gd name="T4" fmla="*/ 363 w 12"/>
                  <a:gd name="T5" fmla="*/ 839 h 16"/>
                  <a:gd name="T6" fmla="*/ 470 w 12"/>
                  <a:gd name="T7" fmla="*/ 0 h 16"/>
                  <a:gd name="T8" fmla="*/ 125 w 12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" h="16">
                    <a:moveTo>
                      <a:pt x="3" y="0"/>
                    </a:moveTo>
                    <a:cubicBezTo>
                      <a:pt x="2" y="4"/>
                      <a:pt x="1" y="10"/>
                      <a:pt x="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11" y="4"/>
                      <a:pt x="1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7" name="Freeform 84">
                <a:extLst>
                  <a:ext uri="{FF2B5EF4-FFF2-40B4-BE49-F238E27FC236}">
                    <a16:creationId xmlns:a16="http://schemas.microsoft.com/office/drawing/2014/main" id="{C24FFA1C-B583-E19B-069B-F0FD02B7E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4" y="1544"/>
                <a:ext cx="25" cy="16"/>
              </a:xfrm>
              <a:custGeom>
                <a:avLst/>
                <a:gdLst>
                  <a:gd name="T0" fmla="*/ 0 w 10"/>
                  <a:gd name="T1" fmla="*/ 307 h 6"/>
                  <a:gd name="T2" fmla="*/ 363 w 10"/>
                  <a:gd name="T3" fmla="*/ 307 h 6"/>
                  <a:gd name="T4" fmla="*/ 395 w 10"/>
                  <a:gd name="T5" fmla="*/ 0 h 6"/>
                  <a:gd name="T6" fmla="*/ 83 w 10"/>
                  <a:gd name="T7" fmla="*/ 0 h 6"/>
                  <a:gd name="T8" fmla="*/ 0 w 10"/>
                  <a:gd name="T9" fmla="*/ 307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6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4"/>
                      <a:pt x="10" y="2"/>
                      <a:pt x="1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8" name="Freeform 85">
                <a:extLst>
                  <a:ext uri="{FF2B5EF4-FFF2-40B4-BE49-F238E27FC236}">
                    <a16:creationId xmlns:a16="http://schemas.microsoft.com/office/drawing/2014/main" id="{E6984087-A087-C403-43F9-E0C248C01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" y="1736"/>
                <a:ext cx="33" cy="59"/>
              </a:xfrm>
              <a:custGeom>
                <a:avLst/>
                <a:gdLst>
                  <a:gd name="T0" fmla="*/ 160 w 13"/>
                  <a:gd name="T1" fmla="*/ 1137 h 22"/>
                  <a:gd name="T2" fmla="*/ 541 w 13"/>
                  <a:gd name="T3" fmla="*/ 1137 h 22"/>
                  <a:gd name="T4" fmla="*/ 373 w 13"/>
                  <a:gd name="T5" fmla="*/ 0 h 22"/>
                  <a:gd name="T6" fmla="*/ 0 w 13"/>
                  <a:gd name="T7" fmla="*/ 0 h 22"/>
                  <a:gd name="T8" fmla="*/ 160 w 13"/>
                  <a:gd name="T9" fmla="*/ 1137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22">
                    <a:moveTo>
                      <a:pt x="4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16"/>
                      <a:pt x="10" y="9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3" y="16"/>
                      <a:pt x="4" y="22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899" name="Freeform 86">
                <a:extLst>
                  <a:ext uri="{FF2B5EF4-FFF2-40B4-BE49-F238E27FC236}">
                    <a16:creationId xmlns:a16="http://schemas.microsoft.com/office/drawing/2014/main" id="{1D276BA9-0E37-5926-EF45-0257A1FB6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" y="1760"/>
                <a:ext cx="27" cy="21"/>
              </a:xfrm>
              <a:custGeom>
                <a:avLst/>
                <a:gdLst>
                  <a:gd name="T0" fmla="*/ 71 w 11"/>
                  <a:gd name="T1" fmla="*/ 378 h 8"/>
                  <a:gd name="T2" fmla="*/ 398 w 11"/>
                  <a:gd name="T3" fmla="*/ 378 h 8"/>
                  <a:gd name="T4" fmla="*/ 326 w 11"/>
                  <a:gd name="T5" fmla="*/ 0 h 8"/>
                  <a:gd name="T6" fmla="*/ 0 w 11"/>
                  <a:gd name="T7" fmla="*/ 0 h 8"/>
                  <a:gd name="T8" fmla="*/ 71 w 11"/>
                  <a:gd name="T9" fmla="*/ 378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2" y="8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9" y="3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6"/>
                      <a:pt x="2" y="8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0" name="Freeform 87">
                <a:extLst>
                  <a:ext uri="{FF2B5EF4-FFF2-40B4-BE49-F238E27FC236}">
                    <a16:creationId xmlns:a16="http://schemas.microsoft.com/office/drawing/2014/main" id="{10D1C5A6-8462-2C92-3AAF-363E1CFCEA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0" y="1859"/>
                <a:ext cx="202" cy="21"/>
              </a:xfrm>
              <a:custGeom>
                <a:avLst/>
                <a:gdLst>
                  <a:gd name="T0" fmla="*/ 0 w 81"/>
                  <a:gd name="T1" fmla="*/ 200 h 8"/>
                  <a:gd name="T2" fmla="*/ 1549 w 81"/>
                  <a:gd name="T3" fmla="*/ 378 h 8"/>
                  <a:gd name="T4" fmla="*/ 3135 w 81"/>
                  <a:gd name="T5" fmla="*/ 200 h 8"/>
                  <a:gd name="T6" fmla="*/ 1549 w 81"/>
                  <a:gd name="T7" fmla="*/ 0 h 8"/>
                  <a:gd name="T8" fmla="*/ 0 w 81"/>
                  <a:gd name="T9" fmla="*/ 20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8">
                    <a:moveTo>
                      <a:pt x="0" y="4"/>
                    </a:moveTo>
                    <a:cubicBezTo>
                      <a:pt x="7" y="6"/>
                      <a:pt x="22" y="8"/>
                      <a:pt x="40" y="8"/>
                    </a:cubicBezTo>
                    <a:cubicBezTo>
                      <a:pt x="58" y="8"/>
                      <a:pt x="74" y="6"/>
                      <a:pt x="81" y="4"/>
                    </a:cubicBezTo>
                    <a:cubicBezTo>
                      <a:pt x="74" y="2"/>
                      <a:pt x="58" y="0"/>
                      <a:pt x="40" y="0"/>
                    </a:cubicBezTo>
                    <a:cubicBezTo>
                      <a:pt x="22" y="0"/>
                      <a:pt x="7" y="2"/>
                      <a:pt x="0" y="4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1" name="Freeform 88">
                <a:extLst>
                  <a:ext uri="{FF2B5EF4-FFF2-40B4-BE49-F238E27FC236}">
                    <a16:creationId xmlns:a16="http://schemas.microsoft.com/office/drawing/2014/main" id="{A47D4969-FF85-57E0-4CD6-B06F3364F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" y="1845"/>
                <a:ext cx="45" cy="35"/>
              </a:xfrm>
              <a:custGeom>
                <a:avLst/>
                <a:gdLst>
                  <a:gd name="T0" fmla="*/ 158 w 18"/>
                  <a:gd name="T1" fmla="*/ 0 h 13"/>
                  <a:gd name="T2" fmla="*/ 550 w 18"/>
                  <a:gd name="T3" fmla="*/ 369 h 13"/>
                  <a:gd name="T4" fmla="*/ 0 w 18"/>
                  <a:gd name="T5" fmla="*/ 681 h 13"/>
                  <a:gd name="T6" fmla="*/ 708 w 18"/>
                  <a:gd name="T7" fmla="*/ 312 h 13"/>
                  <a:gd name="T8" fmla="*/ 158 w 18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13">
                    <a:moveTo>
                      <a:pt x="4" y="0"/>
                    </a:moveTo>
                    <a:cubicBezTo>
                      <a:pt x="11" y="2"/>
                      <a:pt x="14" y="4"/>
                      <a:pt x="14" y="7"/>
                    </a:cubicBezTo>
                    <a:cubicBezTo>
                      <a:pt x="14" y="10"/>
                      <a:pt x="4" y="12"/>
                      <a:pt x="0" y="13"/>
                    </a:cubicBezTo>
                    <a:cubicBezTo>
                      <a:pt x="11" y="12"/>
                      <a:pt x="18" y="10"/>
                      <a:pt x="18" y="6"/>
                    </a:cubicBezTo>
                    <a:cubicBezTo>
                      <a:pt x="17" y="2"/>
                      <a:pt x="10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2" name="Freeform 89">
                <a:extLst>
                  <a:ext uri="{FF2B5EF4-FFF2-40B4-BE49-F238E27FC236}">
                    <a16:creationId xmlns:a16="http://schemas.microsoft.com/office/drawing/2014/main" id="{1C2D131C-F4FF-EC7F-D622-3F7A85A3F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2" y="1597"/>
                <a:ext cx="5" cy="158"/>
              </a:xfrm>
              <a:custGeom>
                <a:avLst/>
                <a:gdLst>
                  <a:gd name="T0" fmla="*/ 50 w 2"/>
                  <a:gd name="T1" fmla="*/ 0 h 59"/>
                  <a:gd name="T2" fmla="*/ 83 w 2"/>
                  <a:gd name="T3" fmla="*/ 1342 h 59"/>
                  <a:gd name="T4" fmla="*/ 0 w 2"/>
                  <a:gd name="T5" fmla="*/ 3034 h 5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59">
                    <a:moveTo>
                      <a:pt x="1" y="0"/>
                    </a:moveTo>
                    <a:cubicBezTo>
                      <a:pt x="2" y="8"/>
                      <a:pt x="2" y="17"/>
                      <a:pt x="2" y="26"/>
                    </a:cubicBezTo>
                    <a:cubicBezTo>
                      <a:pt x="2" y="38"/>
                      <a:pt x="1" y="50"/>
                      <a:pt x="0" y="59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3" name="Oval 90">
                <a:extLst>
                  <a:ext uri="{FF2B5EF4-FFF2-40B4-BE49-F238E27FC236}">
                    <a16:creationId xmlns:a16="http://schemas.microsoft.com/office/drawing/2014/main" id="{A00EE738-D1EF-F070-BFB4-4D9FCF1F4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829"/>
                <a:ext cx="290" cy="64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04" name="Freeform 91">
                <a:extLst>
                  <a:ext uri="{FF2B5EF4-FFF2-40B4-BE49-F238E27FC236}">
                    <a16:creationId xmlns:a16="http://schemas.microsoft.com/office/drawing/2014/main" id="{D9ADFEC9-D315-1BA4-2890-B4704A4DA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" y="1861"/>
                <a:ext cx="290" cy="56"/>
              </a:xfrm>
              <a:custGeom>
                <a:avLst/>
                <a:gdLst>
                  <a:gd name="T0" fmla="*/ 0 w 116"/>
                  <a:gd name="T1" fmla="*/ 456 h 21"/>
                  <a:gd name="T2" fmla="*/ 2270 w 116"/>
                  <a:gd name="T3" fmla="*/ 1059 h 21"/>
                  <a:gd name="T4" fmla="*/ 4533 w 116"/>
                  <a:gd name="T5" fmla="*/ 456 h 21"/>
                  <a:gd name="T6" fmla="*/ 4533 w 116"/>
                  <a:gd name="T7" fmla="*/ 0 h 21"/>
                  <a:gd name="T8" fmla="*/ 2270 w 116"/>
                  <a:gd name="T9" fmla="*/ 605 h 21"/>
                  <a:gd name="T10" fmla="*/ 0 w 116"/>
                  <a:gd name="T11" fmla="*/ 0 h 21"/>
                  <a:gd name="T12" fmla="*/ 0 w 116"/>
                  <a:gd name="T13" fmla="*/ 456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6" h="21">
                    <a:moveTo>
                      <a:pt x="0" y="9"/>
                    </a:moveTo>
                    <a:cubicBezTo>
                      <a:pt x="0" y="15"/>
                      <a:pt x="26" y="21"/>
                      <a:pt x="58" y="21"/>
                    </a:cubicBezTo>
                    <a:cubicBezTo>
                      <a:pt x="90" y="21"/>
                      <a:pt x="116" y="15"/>
                      <a:pt x="116" y="9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7"/>
                      <a:pt x="90" y="12"/>
                      <a:pt x="58" y="12"/>
                    </a:cubicBezTo>
                    <a:cubicBezTo>
                      <a:pt x="26" y="12"/>
                      <a:pt x="0" y="7"/>
                      <a:pt x="0" y="0"/>
                    </a:cubicBezTo>
                    <a:lnTo>
                      <a:pt x="0" y="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5" name="Oval 92">
                <a:extLst>
                  <a:ext uri="{FF2B5EF4-FFF2-40B4-BE49-F238E27FC236}">
                    <a16:creationId xmlns:a16="http://schemas.microsoft.com/office/drawing/2014/main" id="{C8462BD5-B24D-7E61-2514-9CFB277C8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" y="1845"/>
                <a:ext cx="222" cy="35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06" name="Freeform 93">
                <a:extLst>
                  <a:ext uri="{FF2B5EF4-FFF2-40B4-BE49-F238E27FC236}">
                    <a16:creationId xmlns:a16="http://schemas.microsoft.com/office/drawing/2014/main" id="{EA8D9C0A-1D4C-E59F-E092-F296BB0F9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512"/>
                <a:ext cx="53" cy="309"/>
              </a:xfrm>
              <a:custGeom>
                <a:avLst/>
                <a:gdLst>
                  <a:gd name="T0" fmla="*/ 853 w 21"/>
                  <a:gd name="T1" fmla="*/ 4875 h 116"/>
                  <a:gd name="T2" fmla="*/ 485 w 21"/>
                  <a:gd name="T3" fmla="*/ 5839 h 116"/>
                  <a:gd name="T4" fmla="*/ 0 w 21"/>
                  <a:gd name="T5" fmla="*/ 2930 h 116"/>
                  <a:gd name="T6" fmla="*/ 485 w 21"/>
                  <a:gd name="T7" fmla="*/ 0 h 116"/>
                  <a:gd name="T8" fmla="*/ 853 w 21"/>
                  <a:gd name="T9" fmla="*/ 908 h 1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116">
                    <a:moveTo>
                      <a:pt x="21" y="97"/>
                    </a:moveTo>
                    <a:cubicBezTo>
                      <a:pt x="19" y="109"/>
                      <a:pt x="16" y="116"/>
                      <a:pt x="12" y="116"/>
                    </a:cubicBezTo>
                    <a:cubicBezTo>
                      <a:pt x="6" y="116"/>
                      <a:pt x="0" y="90"/>
                      <a:pt x="0" y="58"/>
                    </a:cubicBezTo>
                    <a:cubicBezTo>
                      <a:pt x="0" y="26"/>
                      <a:pt x="6" y="0"/>
                      <a:pt x="12" y="0"/>
                    </a:cubicBezTo>
                    <a:cubicBezTo>
                      <a:pt x="16" y="0"/>
                      <a:pt x="19" y="7"/>
                      <a:pt x="21" y="18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7" name="Freeform 94">
                <a:extLst>
                  <a:ext uri="{FF2B5EF4-FFF2-40B4-BE49-F238E27FC236}">
                    <a16:creationId xmlns:a16="http://schemas.microsoft.com/office/drawing/2014/main" id="{25639152-013D-A0BD-F3C3-AA0EA0A46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" y="1512"/>
                <a:ext cx="50" cy="309"/>
              </a:xfrm>
              <a:custGeom>
                <a:avLst/>
                <a:gdLst>
                  <a:gd name="T0" fmla="*/ 470 w 20"/>
                  <a:gd name="T1" fmla="*/ 0 h 116"/>
                  <a:gd name="T2" fmla="*/ 0 w 20"/>
                  <a:gd name="T3" fmla="*/ 2930 h 116"/>
                  <a:gd name="T4" fmla="*/ 470 w 20"/>
                  <a:gd name="T5" fmla="*/ 5839 h 116"/>
                  <a:gd name="T6" fmla="*/ 783 w 20"/>
                  <a:gd name="T7" fmla="*/ 5839 h 116"/>
                  <a:gd name="T8" fmla="*/ 313 w 20"/>
                  <a:gd name="T9" fmla="*/ 2930 h 116"/>
                  <a:gd name="T10" fmla="*/ 783 w 20"/>
                  <a:gd name="T11" fmla="*/ 0 h 116"/>
                  <a:gd name="T12" fmla="*/ 470 w 20"/>
                  <a:gd name="T13" fmla="*/ 0 h 1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116">
                    <a:moveTo>
                      <a:pt x="12" y="0"/>
                    </a:moveTo>
                    <a:cubicBezTo>
                      <a:pt x="5" y="0"/>
                      <a:pt x="0" y="26"/>
                      <a:pt x="0" y="58"/>
                    </a:cubicBezTo>
                    <a:cubicBezTo>
                      <a:pt x="0" y="90"/>
                      <a:pt x="5" y="116"/>
                      <a:pt x="12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14" y="116"/>
                      <a:pt x="8" y="90"/>
                      <a:pt x="8" y="58"/>
                    </a:cubicBezTo>
                    <a:cubicBezTo>
                      <a:pt x="8" y="26"/>
                      <a:pt x="14" y="0"/>
                      <a:pt x="20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8" name="Freeform 95">
                <a:extLst>
                  <a:ext uri="{FF2B5EF4-FFF2-40B4-BE49-F238E27FC236}">
                    <a16:creationId xmlns:a16="http://schemas.microsoft.com/office/drawing/2014/main" id="{AFA05322-9CBF-2D08-15FE-D020EDD15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5" y="1624"/>
                <a:ext cx="7" cy="136"/>
              </a:xfrm>
              <a:custGeom>
                <a:avLst/>
                <a:gdLst>
                  <a:gd name="T0" fmla="*/ 86 w 3"/>
                  <a:gd name="T1" fmla="*/ 0 h 51"/>
                  <a:gd name="T2" fmla="*/ 86 w 3"/>
                  <a:gd name="T3" fmla="*/ 819 h 51"/>
                  <a:gd name="T4" fmla="*/ 0 w 3"/>
                  <a:gd name="T5" fmla="*/ 2581 h 5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" h="51">
                    <a:moveTo>
                      <a:pt x="3" y="0"/>
                    </a:moveTo>
                    <a:cubicBezTo>
                      <a:pt x="3" y="5"/>
                      <a:pt x="3" y="10"/>
                      <a:pt x="3" y="16"/>
                    </a:cubicBezTo>
                    <a:cubicBezTo>
                      <a:pt x="3" y="31"/>
                      <a:pt x="2" y="44"/>
                      <a:pt x="0" y="51"/>
                    </a:cubicBezTo>
                  </a:path>
                </a:pathLst>
              </a:custGeom>
              <a:noFill/>
              <a:ln w="4763" cap="rnd">
                <a:solidFill>
                  <a:srgbClr val="85858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09" name="Oval 96">
                <a:extLst>
                  <a:ext uri="{FF2B5EF4-FFF2-40B4-BE49-F238E27FC236}">
                    <a16:creationId xmlns:a16="http://schemas.microsoft.com/office/drawing/2014/main" id="{1E634430-5285-BFFC-4DCB-B4F11B67A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1560"/>
                <a:ext cx="30" cy="211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" noProof="0" dirty="0"/>
              </a:p>
            </p:txBody>
          </p:sp>
          <p:sp>
            <p:nvSpPr>
              <p:cNvPr id="1910" name="Freeform 97">
                <a:extLst>
                  <a:ext uri="{FF2B5EF4-FFF2-40B4-BE49-F238E27FC236}">
                    <a16:creationId xmlns:a16="http://schemas.microsoft.com/office/drawing/2014/main" id="{BFC68EAD-0258-17FE-B425-48D329204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" y="1597"/>
                <a:ext cx="10" cy="139"/>
              </a:xfrm>
              <a:custGeom>
                <a:avLst/>
                <a:gdLst>
                  <a:gd name="T0" fmla="*/ 83 w 4"/>
                  <a:gd name="T1" fmla="*/ 2601 h 52"/>
                  <a:gd name="T2" fmla="*/ 0 w 4"/>
                  <a:gd name="T3" fmla="*/ 1337 h 52"/>
                  <a:gd name="T4" fmla="*/ 50 w 4"/>
                  <a:gd name="T5" fmla="*/ 56 h 52"/>
                  <a:gd name="T6" fmla="*/ 125 w 4"/>
                  <a:gd name="T7" fmla="*/ 56 h 52"/>
                  <a:gd name="T8" fmla="*/ 158 w 4"/>
                  <a:gd name="T9" fmla="*/ 1337 h 52"/>
                  <a:gd name="T10" fmla="*/ 83 w 4"/>
                  <a:gd name="T11" fmla="*/ 2601 h 52"/>
                  <a:gd name="T12" fmla="*/ 83 w 4"/>
                  <a:gd name="T13" fmla="*/ 260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" h="52">
                    <a:moveTo>
                      <a:pt x="2" y="51"/>
                    </a:moveTo>
                    <a:cubicBezTo>
                      <a:pt x="1" y="45"/>
                      <a:pt x="0" y="37"/>
                      <a:pt x="0" y="26"/>
                    </a:cubicBezTo>
                    <a:cubicBezTo>
                      <a:pt x="0" y="16"/>
                      <a:pt x="1" y="7"/>
                      <a:pt x="1" y="1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3" y="7"/>
                      <a:pt x="4" y="15"/>
                      <a:pt x="4" y="26"/>
                    </a:cubicBezTo>
                    <a:cubicBezTo>
                      <a:pt x="4" y="37"/>
                      <a:pt x="3" y="45"/>
                      <a:pt x="2" y="51"/>
                    </a:cubicBezTo>
                    <a:cubicBezTo>
                      <a:pt x="2" y="52"/>
                      <a:pt x="2" y="52"/>
                      <a:pt x="2" y="51"/>
                    </a:cubicBezTo>
                    <a:close/>
                  </a:path>
                </a:pathLst>
              </a:custGeom>
              <a:noFill/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1" name="Freeform 98">
                <a:extLst>
                  <a:ext uri="{FF2B5EF4-FFF2-40B4-BE49-F238E27FC236}">
                    <a16:creationId xmlns:a16="http://schemas.microsoft.com/office/drawing/2014/main" id="{759E9BB8-38CB-783D-4204-B87510D0B9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2" y="1560"/>
                <a:ext cx="133" cy="211"/>
              </a:xfrm>
              <a:custGeom>
                <a:avLst/>
                <a:gdLst>
                  <a:gd name="T0" fmla="*/ 2103 w 53"/>
                  <a:gd name="T1" fmla="*/ 4022 h 79"/>
                  <a:gd name="T2" fmla="*/ 1865 w 53"/>
                  <a:gd name="T3" fmla="*/ 2041 h 79"/>
                  <a:gd name="T4" fmla="*/ 2103 w 53"/>
                  <a:gd name="T5" fmla="*/ 0 h 79"/>
                  <a:gd name="T6" fmla="*/ 238 w 53"/>
                  <a:gd name="T7" fmla="*/ 0 h 79"/>
                  <a:gd name="T8" fmla="*/ 0 w 53"/>
                  <a:gd name="T9" fmla="*/ 2041 h 79"/>
                  <a:gd name="T10" fmla="*/ 238 w 53"/>
                  <a:gd name="T11" fmla="*/ 4022 h 79"/>
                  <a:gd name="T12" fmla="*/ 2103 w 53"/>
                  <a:gd name="T13" fmla="*/ 4022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79">
                    <a:moveTo>
                      <a:pt x="53" y="79"/>
                    </a:moveTo>
                    <a:cubicBezTo>
                      <a:pt x="50" y="79"/>
                      <a:pt x="47" y="62"/>
                      <a:pt x="47" y="40"/>
                    </a:cubicBezTo>
                    <a:cubicBezTo>
                      <a:pt x="47" y="18"/>
                      <a:pt x="50" y="0"/>
                      <a:pt x="53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8"/>
                      <a:pt x="0" y="40"/>
                    </a:cubicBezTo>
                    <a:cubicBezTo>
                      <a:pt x="0" y="62"/>
                      <a:pt x="3" y="79"/>
                      <a:pt x="6" y="79"/>
                    </a:cubicBezTo>
                    <a:lnTo>
                      <a:pt x="53" y="79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2" name="Freeform 99">
                <a:extLst>
                  <a:ext uri="{FF2B5EF4-FFF2-40B4-BE49-F238E27FC236}">
                    <a16:creationId xmlns:a16="http://schemas.microsoft.com/office/drawing/2014/main" id="{9FEA8D6C-2C24-F7E1-5661-0C9D4AE92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2" y="1904"/>
                <a:ext cx="238" cy="709"/>
              </a:xfrm>
              <a:custGeom>
                <a:avLst/>
                <a:gdLst>
                  <a:gd name="T0" fmla="*/ 1859 w 95"/>
                  <a:gd name="T1" fmla="*/ 248 h 266"/>
                  <a:gd name="T2" fmla="*/ 0 w 95"/>
                  <a:gd name="T3" fmla="*/ 0 h 266"/>
                  <a:gd name="T4" fmla="*/ 83 w 95"/>
                  <a:gd name="T5" fmla="*/ 6458 h 266"/>
                  <a:gd name="T6" fmla="*/ 1097 w 95"/>
                  <a:gd name="T7" fmla="*/ 12973 h 266"/>
                  <a:gd name="T8" fmla="*/ 1859 w 95"/>
                  <a:gd name="T9" fmla="*/ 13428 h 266"/>
                  <a:gd name="T10" fmla="*/ 2643 w 95"/>
                  <a:gd name="T11" fmla="*/ 12973 h 266"/>
                  <a:gd name="T12" fmla="*/ 3665 w 95"/>
                  <a:gd name="T13" fmla="*/ 6458 h 266"/>
                  <a:gd name="T14" fmla="*/ 3740 w 95"/>
                  <a:gd name="T15" fmla="*/ 0 h 266"/>
                  <a:gd name="T16" fmla="*/ 1859 w 95"/>
                  <a:gd name="T17" fmla="*/ 248 h 2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5" h="266">
                    <a:moveTo>
                      <a:pt x="47" y="5"/>
                    </a:moveTo>
                    <a:cubicBezTo>
                      <a:pt x="28" y="5"/>
                      <a:pt x="10" y="3"/>
                      <a:pt x="0" y="0"/>
                    </a:cubicBezTo>
                    <a:cubicBezTo>
                      <a:pt x="2" y="128"/>
                      <a:pt x="2" y="128"/>
                      <a:pt x="2" y="128"/>
                    </a:cubicBezTo>
                    <a:cubicBezTo>
                      <a:pt x="2" y="128"/>
                      <a:pt x="26" y="255"/>
                      <a:pt x="28" y="257"/>
                    </a:cubicBezTo>
                    <a:cubicBezTo>
                      <a:pt x="31" y="262"/>
                      <a:pt x="39" y="266"/>
                      <a:pt x="47" y="266"/>
                    </a:cubicBezTo>
                    <a:cubicBezTo>
                      <a:pt x="56" y="266"/>
                      <a:pt x="64" y="262"/>
                      <a:pt x="67" y="257"/>
                    </a:cubicBezTo>
                    <a:cubicBezTo>
                      <a:pt x="69" y="255"/>
                      <a:pt x="93" y="128"/>
                      <a:pt x="93" y="128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85" y="3"/>
                      <a:pt x="67" y="5"/>
                      <a:pt x="47" y="5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3" name="Freeform 100">
                <a:extLst>
                  <a:ext uri="{FF2B5EF4-FFF2-40B4-BE49-F238E27FC236}">
                    <a16:creationId xmlns:a16="http://schemas.microsoft.com/office/drawing/2014/main" id="{72B7651F-6BFE-8BFF-10B7-7A8AFFD0C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1811"/>
                <a:ext cx="90" cy="66"/>
              </a:xfrm>
              <a:custGeom>
                <a:avLst/>
                <a:gdLst>
                  <a:gd name="T0" fmla="*/ 1375 w 36"/>
                  <a:gd name="T1" fmla="*/ 1156 h 25"/>
                  <a:gd name="T2" fmla="*/ 1408 w 36"/>
                  <a:gd name="T3" fmla="*/ 1067 h 25"/>
                  <a:gd name="T4" fmla="*/ 363 w 36"/>
                  <a:gd name="T5" fmla="*/ 1067 h 25"/>
                  <a:gd name="T6" fmla="*/ 158 w 36"/>
                  <a:gd name="T7" fmla="*/ 628 h 25"/>
                  <a:gd name="T8" fmla="*/ 158 w 36"/>
                  <a:gd name="T9" fmla="*/ 203 h 25"/>
                  <a:gd name="T10" fmla="*/ 0 w 36"/>
                  <a:gd name="T11" fmla="*/ 0 h 25"/>
                  <a:gd name="T12" fmla="*/ 0 w 36"/>
                  <a:gd name="T13" fmla="*/ 55 h 25"/>
                  <a:gd name="T14" fmla="*/ 313 w 36"/>
                  <a:gd name="T15" fmla="*/ 1212 h 25"/>
                  <a:gd name="T16" fmla="*/ 1408 w 36"/>
                  <a:gd name="T17" fmla="*/ 1212 h 25"/>
                  <a:gd name="T18" fmla="*/ 1375 w 36"/>
                  <a:gd name="T19" fmla="*/ 1156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5">
                    <a:moveTo>
                      <a:pt x="35" y="24"/>
                    </a:moveTo>
                    <a:cubicBezTo>
                      <a:pt x="35" y="23"/>
                      <a:pt x="36" y="22"/>
                      <a:pt x="36" y="22"/>
                    </a:cubicBezTo>
                    <a:cubicBezTo>
                      <a:pt x="29" y="22"/>
                      <a:pt x="12" y="22"/>
                      <a:pt x="9" y="22"/>
                    </a:cubicBezTo>
                    <a:cubicBezTo>
                      <a:pt x="7" y="22"/>
                      <a:pt x="4" y="20"/>
                      <a:pt x="4" y="13"/>
                    </a:cubicBezTo>
                    <a:cubicBezTo>
                      <a:pt x="4" y="10"/>
                      <a:pt x="4" y="8"/>
                      <a:pt x="4" y="4"/>
                    </a:cubicBezTo>
                    <a:cubicBezTo>
                      <a:pt x="3" y="4"/>
                      <a:pt x="2" y="3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4"/>
                      <a:pt x="0" y="25"/>
                      <a:pt x="8" y="25"/>
                    </a:cubicBezTo>
                    <a:cubicBezTo>
                      <a:pt x="15" y="25"/>
                      <a:pt x="25" y="25"/>
                      <a:pt x="36" y="25"/>
                    </a:cubicBezTo>
                    <a:cubicBezTo>
                      <a:pt x="36" y="25"/>
                      <a:pt x="35" y="24"/>
                      <a:pt x="35" y="2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4" name="Freeform 101">
                <a:extLst>
                  <a:ext uri="{FF2B5EF4-FFF2-40B4-BE49-F238E27FC236}">
                    <a16:creationId xmlns:a16="http://schemas.microsoft.com/office/drawing/2014/main" id="{DA78F028-76CF-3AE8-699A-71B509BFD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5" name="Freeform 102">
                <a:extLst>
                  <a:ext uri="{FF2B5EF4-FFF2-40B4-BE49-F238E27FC236}">
                    <a16:creationId xmlns:a16="http://schemas.microsoft.com/office/drawing/2014/main" id="{906D8C03-8141-65C5-1134-DEBDBB1E2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427"/>
                <a:ext cx="12" cy="88"/>
              </a:xfrm>
              <a:custGeom>
                <a:avLst/>
                <a:gdLst>
                  <a:gd name="T0" fmla="*/ 0 w 5"/>
                  <a:gd name="T1" fmla="*/ 1672 h 33"/>
                  <a:gd name="T2" fmla="*/ 168 w 5"/>
                  <a:gd name="T3" fmla="*/ 1672 h 33"/>
                  <a:gd name="T4" fmla="*/ 168 w 5"/>
                  <a:gd name="T5" fmla="*/ 0 h 33"/>
                  <a:gd name="T6" fmla="*/ 0 w 5"/>
                  <a:gd name="T7" fmla="*/ 1672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33">
                    <a:moveTo>
                      <a:pt x="0" y="33"/>
                    </a:moveTo>
                    <a:cubicBezTo>
                      <a:pt x="5" y="33"/>
                      <a:pt x="5" y="33"/>
                      <a:pt x="5" y="3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7"/>
                      <a:pt x="1" y="32"/>
                      <a:pt x="0" y="3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6" name="Freeform 103">
                <a:extLst>
                  <a:ext uri="{FF2B5EF4-FFF2-40B4-BE49-F238E27FC236}">
                    <a16:creationId xmlns:a16="http://schemas.microsoft.com/office/drawing/2014/main" id="{7C34CE6A-0788-E3A5-C25D-A8982A46C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" y="1400"/>
                <a:ext cx="22" cy="120"/>
              </a:xfrm>
              <a:custGeom>
                <a:avLst/>
                <a:gdLst>
                  <a:gd name="T0" fmla="*/ 323 w 9"/>
                  <a:gd name="T1" fmla="*/ 397 h 45"/>
                  <a:gd name="T2" fmla="*/ 323 w 9"/>
                  <a:gd name="T3" fmla="*/ 2275 h 45"/>
                  <a:gd name="T4" fmla="*/ 0 w 9"/>
                  <a:gd name="T5" fmla="*/ 2275 h 45"/>
                  <a:gd name="T6" fmla="*/ 0 w 9"/>
                  <a:gd name="T7" fmla="*/ 397 h 45"/>
                  <a:gd name="T8" fmla="*/ 323 w 9"/>
                  <a:gd name="T9" fmla="*/ 397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45">
                    <a:moveTo>
                      <a:pt x="9" y="8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0"/>
                      <a:pt x="9" y="0"/>
                      <a:pt x="9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7" name="Freeform 104">
                <a:extLst>
                  <a:ext uri="{FF2B5EF4-FFF2-40B4-BE49-F238E27FC236}">
                    <a16:creationId xmlns:a16="http://schemas.microsoft.com/office/drawing/2014/main" id="{248A403D-AD5A-3035-1D0F-0CF677A84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4" y="1397"/>
                <a:ext cx="28" cy="123"/>
              </a:xfrm>
              <a:custGeom>
                <a:avLst/>
                <a:gdLst>
                  <a:gd name="T0" fmla="*/ 461 w 11"/>
                  <a:gd name="T1" fmla="*/ 308 h 46"/>
                  <a:gd name="T2" fmla="*/ 247 w 11"/>
                  <a:gd name="T3" fmla="*/ 0 h 46"/>
                  <a:gd name="T4" fmla="*/ 0 w 11"/>
                  <a:gd name="T5" fmla="*/ 209 h 46"/>
                  <a:gd name="T6" fmla="*/ 247 w 11"/>
                  <a:gd name="T7" fmla="*/ 457 h 46"/>
                  <a:gd name="T8" fmla="*/ 247 w 11"/>
                  <a:gd name="T9" fmla="*/ 2353 h 46"/>
                  <a:gd name="T10" fmla="*/ 382 w 11"/>
                  <a:gd name="T11" fmla="*/ 2203 h 46"/>
                  <a:gd name="T12" fmla="*/ 461 w 11"/>
                  <a:gd name="T13" fmla="*/ 2203 h 46"/>
                  <a:gd name="T14" fmla="*/ 461 w 11"/>
                  <a:gd name="T15" fmla="*/ 308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46">
                    <a:moveTo>
                      <a:pt x="11" y="6"/>
                    </a:moveTo>
                    <a:cubicBezTo>
                      <a:pt x="11" y="2"/>
                      <a:pt x="8" y="0"/>
                      <a:pt x="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3"/>
                      <a:pt x="6" y="4"/>
                      <a:pt x="6" y="9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7" y="44"/>
                      <a:pt x="8" y="43"/>
                      <a:pt x="9" y="43"/>
                    </a:cubicBezTo>
                    <a:cubicBezTo>
                      <a:pt x="10" y="43"/>
                      <a:pt x="10" y="43"/>
                      <a:pt x="11" y="43"/>
                    </a:cubicBezTo>
                    <a:cubicBezTo>
                      <a:pt x="11" y="6"/>
                      <a:pt x="11" y="6"/>
                      <a:pt x="11" y="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8" name="Freeform 105">
                <a:extLst>
                  <a:ext uri="{FF2B5EF4-FFF2-40B4-BE49-F238E27FC236}">
                    <a16:creationId xmlns:a16="http://schemas.microsoft.com/office/drawing/2014/main" id="{71FD2197-150F-D39A-4E01-07D5F1C400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19" name="Freeform 106">
                <a:extLst>
                  <a:ext uri="{FF2B5EF4-FFF2-40B4-BE49-F238E27FC236}">
                    <a16:creationId xmlns:a16="http://schemas.microsoft.com/office/drawing/2014/main" id="{20EDED21-2F01-DD36-E65D-96C676621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2" y="1816"/>
                <a:ext cx="105" cy="75"/>
              </a:xfrm>
              <a:custGeom>
                <a:avLst/>
                <a:gdLst>
                  <a:gd name="T0" fmla="*/ 1645 w 42"/>
                  <a:gd name="T1" fmla="*/ 1192 h 28"/>
                  <a:gd name="T2" fmla="*/ 550 w 42"/>
                  <a:gd name="T3" fmla="*/ 1192 h 28"/>
                  <a:gd name="T4" fmla="*/ 238 w 42"/>
                  <a:gd name="T5" fmla="*/ 0 h 28"/>
                  <a:gd name="T6" fmla="*/ 83 w 42"/>
                  <a:gd name="T7" fmla="*/ 0 h 28"/>
                  <a:gd name="T8" fmla="*/ 550 w 42"/>
                  <a:gd name="T9" fmla="*/ 1441 h 28"/>
                  <a:gd name="T10" fmla="*/ 1645 w 42"/>
                  <a:gd name="T11" fmla="*/ 1441 h 28"/>
                  <a:gd name="T12" fmla="*/ 1645 w 42"/>
                  <a:gd name="T13" fmla="*/ 1227 h 28"/>
                  <a:gd name="T14" fmla="*/ 1645 w 42"/>
                  <a:gd name="T15" fmla="*/ 1192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" h="28">
                    <a:moveTo>
                      <a:pt x="42" y="23"/>
                    </a:moveTo>
                    <a:cubicBezTo>
                      <a:pt x="31" y="23"/>
                      <a:pt x="21" y="23"/>
                      <a:pt x="14" y="23"/>
                    </a:cubicBezTo>
                    <a:cubicBezTo>
                      <a:pt x="6" y="23"/>
                      <a:pt x="6" y="13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0"/>
                      <a:pt x="0" y="28"/>
                      <a:pt x="14" y="28"/>
                    </a:cubicBezTo>
                    <a:cubicBezTo>
                      <a:pt x="28" y="28"/>
                      <a:pt x="30" y="28"/>
                      <a:pt x="42" y="2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3"/>
                      <a:pt x="42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20" name="Freeform 107">
                <a:extLst>
                  <a:ext uri="{FF2B5EF4-FFF2-40B4-BE49-F238E27FC236}">
                    <a16:creationId xmlns:a16="http://schemas.microsoft.com/office/drawing/2014/main" id="{05D56A5D-1D35-2647-325C-3328208B46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" y="1568"/>
                <a:ext cx="101" cy="139"/>
              </a:xfrm>
              <a:custGeom>
                <a:avLst/>
                <a:gdLst>
                  <a:gd name="T0" fmla="*/ 0 w 40"/>
                  <a:gd name="T1" fmla="*/ 2657 h 52"/>
                  <a:gd name="T2" fmla="*/ 0 w 40"/>
                  <a:gd name="T3" fmla="*/ 2045 h 52"/>
                  <a:gd name="T4" fmla="*/ 242 w 40"/>
                  <a:gd name="T5" fmla="*/ 0 h 52"/>
                  <a:gd name="T6" fmla="*/ 1626 w 40"/>
                  <a:gd name="T7" fmla="*/ 0 h 52"/>
                  <a:gd name="T8" fmla="*/ 401 w 40"/>
                  <a:gd name="T9" fmla="*/ 615 h 52"/>
                  <a:gd name="T10" fmla="*/ 0 w 40"/>
                  <a:gd name="T11" fmla="*/ 2657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52">
                    <a:moveTo>
                      <a:pt x="0" y="52"/>
                    </a:moveTo>
                    <a:cubicBezTo>
                      <a:pt x="0" y="48"/>
                      <a:pt x="0" y="44"/>
                      <a:pt x="0" y="40"/>
                    </a:cubicBezTo>
                    <a:cubicBezTo>
                      <a:pt x="0" y="18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3" y="1"/>
                      <a:pt x="13" y="5"/>
                      <a:pt x="10" y="12"/>
                    </a:cubicBezTo>
                    <a:cubicBezTo>
                      <a:pt x="6" y="19"/>
                      <a:pt x="2" y="38"/>
                      <a:pt x="0" y="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  <p:sp>
            <p:nvSpPr>
              <p:cNvPr id="1921" name="Freeform 108">
                <a:extLst>
                  <a:ext uri="{FF2B5EF4-FFF2-40B4-BE49-F238E27FC236}">
                    <a16:creationId xmlns:a16="http://schemas.microsoft.com/office/drawing/2014/main" id="{1FC47BC4-AC2B-D998-E390-2FBD9C850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0" y="1656"/>
                <a:ext cx="82" cy="107"/>
              </a:xfrm>
              <a:custGeom>
                <a:avLst/>
                <a:gdLst>
                  <a:gd name="T0" fmla="*/ 0 w 33"/>
                  <a:gd name="T1" fmla="*/ 2046 h 40"/>
                  <a:gd name="T2" fmla="*/ 1260 w 33"/>
                  <a:gd name="T3" fmla="*/ 2046 h 40"/>
                  <a:gd name="T4" fmla="*/ 1106 w 33"/>
                  <a:gd name="T5" fmla="*/ 0 h 40"/>
                  <a:gd name="T6" fmla="*/ 845 w 33"/>
                  <a:gd name="T7" fmla="*/ 1530 h 40"/>
                  <a:gd name="T8" fmla="*/ 0 w 33"/>
                  <a:gd name="T9" fmla="*/ 204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40">
                    <a:moveTo>
                      <a:pt x="0" y="40"/>
                    </a:moveTo>
                    <a:cubicBezTo>
                      <a:pt x="33" y="40"/>
                      <a:pt x="33" y="40"/>
                      <a:pt x="33" y="40"/>
                    </a:cubicBezTo>
                    <a:cubicBezTo>
                      <a:pt x="30" y="38"/>
                      <a:pt x="29" y="18"/>
                      <a:pt x="29" y="0"/>
                    </a:cubicBezTo>
                    <a:cubicBezTo>
                      <a:pt x="25" y="7"/>
                      <a:pt x="25" y="26"/>
                      <a:pt x="22" y="30"/>
                    </a:cubicBezTo>
                    <a:cubicBezTo>
                      <a:pt x="20" y="34"/>
                      <a:pt x="10" y="40"/>
                      <a:pt x="0" y="40"/>
                    </a:cubicBezTo>
                    <a:close/>
                  </a:path>
                </a:pathLst>
              </a:cu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fr-F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endParaRPr lang="en" noProof="0" dirty="0"/>
              </a:p>
            </p:txBody>
          </p:sp>
        </p:grpSp>
      </p:grpSp>
      <p:pic>
        <p:nvPicPr>
          <p:cNvPr id="2078" name="Picture 4" descr="Spectromètre de masse Orbitrap Exploris&amp;trade; 120">
            <a:extLst>
              <a:ext uri="{FF2B5EF4-FFF2-40B4-BE49-F238E27FC236}">
                <a16:creationId xmlns:a16="http://schemas.microsoft.com/office/drawing/2014/main" id="{78BF8152-6E38-925E-D3D7-88544C8FA4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0" b="5897"/>
          <a:stretch/>
        </p:blipFill>
        <p:spPr bwMode="auto">
          <a:xfrm>
            <a:off x="3751378" y="5008592"/>
            <a:ext cx="1412567" cy="113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79" name="Objet 2078">
            <a:extLst>
              <a:ext uri="{FF2B5EF4-FFF2-40B4-BE49-F238E27FC236}">
                <a16:creationId xmlns:a16="http://schemas.microsoft.com/office/drawing/2014/main" id="{9B286E7D-DE26-03A1-8850-A5339F6651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189897"/>
              </p:ext>
            </p:extLst>
          </p:nvPr>
        </p:nvGraphicFramePr>
        <p:xfrm>
          <a:off x="5120846" y="4786587"/>
          <a:ext cx="2800621" cy="1564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Prism 8" r:id="rId20" imgW="3387530" imgH="1892678" progId="Prism8.Document">
                  <p:embed/>
                </p:oleObj>
              </mc:Choice>
              <mc:Fallback>
                <p:oleObj name="Prism 8" r:id="rId20" imgW="3387530" imgH="1892678" progId="Prism8.Document">
                  <p:embed/>
                  <p:pic>
                    <p:nvPicPr>
                      <p:cNvPr id="2539" name="Objet 2538">
                        <a:extLst>
                          <a:ext uri="{FF2B5EF4-FFF2-40B4-BE49-F238E27FC236}">
                            <a16:creationId xmlns:a16="http://schemas.microsoft.com/office/drawing/2014/main" id="{82F67E5B-5E18-D9BB-EFEF-A411D881A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120846" y="4786587"/>
                        <a:ext cx="2800621" cy="1564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80" name="Connecteur droit avec flèche 2079">
            <a:extLst>
              <a:ext uri="{FF2B5EF4-FFF2-40B4-BE49-F238E27FC236}">
                <a16:creationId xmlns:a16="http://schemas.microsoft.com/office/drawing/2014/main" id="{9A884C67-3A49-F4F7-CB6D-A4D17ED29364}"/>
              </a:ext>
            </a:extLst>
          </p:cNvPr>
          <p:cNvCxnSpPr>
            <a:cxnSpLocks/>
          </p:cNvCxnSpPr>
          <p:nvPr/>
        </p:nvCxnSpPr>
        <p:spPr>
          <a:xfrm>
            <a:off x="7287893" y="5514480"/>
            <a:ext cx="874235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81" name="Connecteur droit avec flèche 2080">
            <a:extLst>
              <a:ext uri="{FF2B5EF4-FFF2-40B4-BE49-F238E27FC236}">
                <a16:creationId xmlns:a16="http://schemas.microsoft.com/office/drawing/2014/main" id="{E2C64489-1EDD-9E47-8A76-A178548F04D3}"/>
              </a:ext>
            </a:extLst>
          </p:cNvPr>
          <p:cNvCxnSpPr>
            <a:cxnSpLocks/>
          </p:cNvCxnSpPr>
          <p:nvPr/>
        </p:nvCxnSpPr>
        <p:spPr>
          <a:xfrm flipH="1">
            <a:off x="2103986" y="3537200"/>
            <a:ext cx="22639" cy="208800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pic>
        <p:nvPicPr>
          <p:cNvPr id="2082" name="Image 2081" descr="Une image contenant Police, text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8342D67-6A75-1563-2E1B-A884A0F27AD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07" b="39870"/>
          <a:stretch/>
        </p:blipFill>
        <p:spPr>
          <a:xfrm>
            <a:off x="6376487" y="4467833"/>
            <a:ext cx="1391465" cy="292520"/>
          </a:xfrm>
          <a:prstGeom prst="rect">
            <a:avLst/>
          </a:prstGeom>
        </p:spPr>
      </p:pic>
      <p:pic>
        <p:nvPicPr>
          <p:cNvPr id="2083" name="Image 2082" descr="Une image contenant cercle, Caractère coloré&#10;&#10;Description générée automatiquement">
            <a:extLst>
              <a:ext uri="{FF2B5EF4-FFF2-40B4-BE49-F238E27FC236}">
                <a16:creationId xmlns:a16="http://schemas.microsoft.com/office/drawing/2014/main" id="{DA39079A-DF26-CEE4-CD73-4E3ED866EBE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728" y="4000530"/>
            <a:ext cx="748645" cy="748645"/>
          </a:xfrm>
          <a:prstGeom prst="rect">
            <a:avLst/>
          </a:prstGeom>
        </p:spPr>
      </p:pic>
      <p:pic>
        <p:nvPicPr>
          <p:cNvPr id="2084" name="Graphique 2083">
            <a:extLst>
              <a:ext uri="{FF2B5EF4-FFF2-40B4-BE49-F238E27FC236}">
                <a16:creationId xmlns:a16="http://schemas.microsoft.com/office/drawing/2014/main" id="{8D5BC61C-3B83-8C80-4B8D-71A199803CD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160401" y="4958483"/>
            <a:ext cx="1224584" cy="463412"/>
          </a:xfrm>
          <a:prstGeom prst="rect">
            <a:avLst/>
          </a:prstGeom>
        </p:spPr>
      </p:pic>
      <p:sp>
        <p:nvSpPr>
          <p:cNvPr id="2085" name="Flèche : droite rayée 2084">
            <a:extLst>
              <a:ext uri="{FF2B5EF4-FFF2-40B4-BE49-F238E27FC236}">
                <a16:creationId xmlns:a16="http://schemas.microsoft.com/office/drawing/2014/main" id="{CF4856E6-3B8E-F63F-12FB-0AB6DC015FE0}"/>
              </a:ext>
            </a:extLst>
          </p:cNvPr>
          <p:cNvSpPr/>
          <p:nvPr/>
        </p:nvSpPr>
        <p:spPr>
          <a:xfrm>
            <a:off x="357243" y="4323473"/>
            <a:ext cx="1695943" cy="476713"/>
          </a:xfrm>
          <a:prstGeom prst="striped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86" name="Group 3">
            <a:extLst>
              <a:ext uri="{FF2B5EF4-FFF2-40B4-BE49-F238E27FC236}">
                <a16:creationId xmlns:a16="http://schemas.microsoft.com/office/drawing/2014/main" id="{1D936DA4-2178-EF68-5787-1563BC47CFF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1542" y="3739282"/>
            <a:ext cx="118874" cy="1175678"/>
            <a:chOff x="387" y="2077"/>
            <a:chExt cx="182" cy="1800"/>
          </a:xfrm>
        </p:grpSpPr>
        <p:sp>
          <p:nvSpPr>
            <p:cNvPr id="2087" name="Freeform 4">
              <a:extLst>
                <a:ext uri="{FF2B5EF4-FFF2-40B4-BE49-F238E27FC236}">
                  <a16:creationId xmlns:a16="http://schemas.microsoft.com/office/drawing/2014/main" id="{0A877892-3573-ECFB-921B-2B3002364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600"/>
            </a:xfrm>
            <a:custGeom>
              <a:avLst/>
              <a:gdLst>
                <a:gd name="T0" fmla="*/ 558 w 73"/>
                <a:gd name="T1" fmla="*/ 0 h 600"/>
                <a:gd name="T2" fmla="*/ 0 w 73"/>
                <a:gd name="T3" fmla="*/ 77 h 600"/>
                <a:gd name="T4" fmla="*/ 0 w 73"/>
                <a:gd name="T5" fmla="*/ 704 h 600"/>
                <a:gd name="T6" fmla="*/ 0 w 73"/>
                <a:gd name="T7" fmla="*/ 704 h 600"/>
                <a:gd name="T8" fmla="*/ 30 w 73"/>
                <a:gd name="T9" fmla="*/ 717 h 600"/>
                <a:gd name="T10" fmla="*/ 30 w 73"/>
                <a:gd name="T11" fmla="*/ 10888 h 600"/>
                <a:gd name="T12" fmla="*/ 558 w 73"/>
                <a:gd name="T13" fmla="*/ 11379 h 600"/>
                <a:gd name="T14" fmla="*/ 1099 w 73"/>
                <a:gd name="T15" fmla="*/ 10888 h 600"/>
                <a:gd name="T16" fmla="*/ 1099 w 73"/>
                <a:gd name="T17" fmla="*/ 717 h 600"/>
                <a:gd name="T18" fmla="*/ 1132 w 73"/>
                <a:gd name="T19" fmla="*/ 704 h 600"/>
                <a:gd name="T20" fmla="*/ 1132 w 73"/>
                <a:gd name="T21" fmla="*/ 77 h 600"/>
                <a:gd name="T22" fmla="*/ 558 w 73"/>
                <a:gd name="T23" fmla="*/ 0 h 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3" h="600">
                  <a:moveTo>
                    <a:pt x="36" y="0"/>
                  </a:move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2" y="38"/>
                  </a:cubicBezTo>
                  <a:cubicBezTo>
                    <a:pt x="2" y="574"/>
                    <a:pt x="2" y="574"/>
                    <a:pt x="2" y="574"/>
                  </a:cubicBezTo>
                  <a:cubicBezTo>
                    <a:pt x="2" y="593"/>
                    <a:pt x="17" y="600"/>
                    <a:pt x="36" y="600"/>
                  </a:cubicBezTo>
                  <a:cubicBezTo>
                    <a:pt x="55" y="600"/>
                    <a:pt x="71" y="593"/>
                    <a:pt x="71" y="574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2" y="37"/>
                    <a:pt x="73" y="37"/>
                    <a:pt x="73" y="37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lose/>
                </a:path>
              </a:pathLst>
            </a:cu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88" name="Freeform 5">
              <a:extLst>
                <a:ext uri="{FF2B5EF4-FFF2-40B4-BE49-F238E27FC236}">
                  <a16:creationId xmlns:a16="http://schemas.microsoft.com/office/drawing/2014/main" id="{2EBA7917-CF2B-017D-7502-57023CE55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E2EF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89" name="Freeform 6">
              <a:extLst>
                <a:ext uri="{FF2B5EF4-FFF2-40B4-BE49-F238E27FC236}">
                  <a16:creationId xmlns:a16="http://schemas.microsoft.com/office/drawing/2014/main" id="{A8ADBD31-DF72-C2B0-2E91-6ABF0FE4C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72" cy="952"/>
            </a:xfrm>
            <a:custGeom>
              <a:avLst/>
              <a:gdLst>
                <a:gd name="T0" fmla="*/ 528 w 69"/>
                <a:gd name="T1" fmla="*/ 6771 h 357"/>
                <a:gd name="T2" fmla="*/ 1069 w 69"/>
                <a:gd name="T3" fmla="*/ 6280 h 357"/>
                <a:gd name="T4" fmla="*/ 1069 w 69"/>
                <a:gd name="T5" fmla="*/ 21 h 357"/>
                <a:gd name="T6" fmla="*/ 528 w 69"/>
                <a:gd name="T7" fmla="*/ 56 h 357"/>
                <a:gd name="T8" fmla="*/ 0 w 69"/>
                <a:gd name="T9" fmla="*/ 0 h 357"/>
                <a:gd name="T10" fmla="*/ 0 w 69"/>
                <a:gd name="T11" fmla="*/ 6280 h 357"/>
                <a:gd name="T12" fmla="*/ 528 w 69"/>
                <a:gd name="T13" fmla="*/ 6771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357">
                  <a:moveTo>
                    <a:pt x="34" y="357"/>
                  </a:moveTo>
                  <a:cubicBezTo>
                    <a:pt x="53" y="357"/>
                    <a:pt x="69" y="350"/>
                    <a:pt x="69" y="33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2"/>
                    <a:pt x="52" y="3"/>
                    <a:pt x="34" y="3"/>
                  </a:cubicBezTo>
                  <a:cubicBezTo>
                    <a:pt x="16" y="3"/>
                    <a:pt x="1" y="2"/>
                    <a:pt x="0" y="0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50"/>
                    <a:pt x="15" y="357"/>
                    <a:pt x="34" y="357"/>
                  </a:cubicBezTo>
                  <a:close/>
                </a:path>
              </a:pathLst>
            </a:custGeom>
            <a:solidFill>
              <a:srgbClr val="F4B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0" name="Freeform 7">
              <a:extLst>
                <a:ext uri="{FF2B5EF4-FFF2-40B4-BE49-F238E27FC236}">
                  <a16:creationId xmlns:a16="http://schemas.microsoft.com/office/drawing/2014/main" id="{52B1CC0C-B615-04E4-837C-0C99116D8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835"/>
              <a:ext cx="125" cy="914"/>
            </a:xfrm>
            <a:custGeom>
              <a:avLst/>
              <a:gdLst>
                <a:gd name="T0" fmla="*/ 395 w 50"/>
                <a:gd name="T1" fmla="*/ 21 h 343"/>
                <a:gd name="T2" fmla="*/ 0 w 50"/>
                <a:gd name="T3" fmla="*/ 0 h 343"/>
                <a:gd name="T4" fmla="*/ 0 w 50"/>
                <a:gd name="T5" fmla="*/ 6171 h 343"/>
                <a:gd name="T6" fmla="*/ 395 w 50"/>
                <a:gd name="T7" fmla="*/ 6491 h 343"/>
                <a:gd name="T8" fmla="*/ 783 w 50"/>
                <a:gd name="T9" fmla="*/ 6171 h 343"/>
                <a:gd name="T10" fmla="*/ 783 w 50"/>
                <a:gd name="T11" fmla="*/ 0 h 343"/>
                <a:gd name="T12" fmla="*/ 395 w 50"/>
                <a:gd name="T13" fmla="*/ 21 h 3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343">
                  <a:moveTo>
                    <a:pt x="25" y="1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40"/>
                    <a:pt x="12" y="343"/>
                    <a:pt x="25" y="343"/>
                  </a:cubicBezTo>
                  <a:cubicBezTo>
                    <a:pt x="39" y="343"/>
                    <a:pt x="50" y="340"/>
                    <a:pt x="50" y="3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1"/>
                    <a:pt x="35" y="1"/>
                    <a:pt x="25" y="1"/>
                  </a:cubicBezTo>
                  <a:close/>
                </a:path>
              </a:pathLst>
            </a:custGeom>
            <a:solidFill>
              <a:srgbClr val="B00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1" name="Freeform 8">
              <a:extLst>
                <a:ext uri="{FF2B5EF4-FFF2-40B4-BE49-F238E27FC236}">
                  <a16:creationId xmlns:a16="http://schemas.microsoft.com/office/drawing/2014/main" id="{CAFFFCDF-BBB0-C325-3F46-F00F2B7B8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272"/>
              <a:ext cx="125" cy="565"/>
            </a:xfrm>
            <a:custGeom>
              <a:avLst/>
              <a:gdLst>
                <a:gd name="T0" fmla="*/ 0 w 50"/>
                <a:gd name="T1" fmla="*/ 0 h 212"/>
                <a:gd name="T2" fmla="*/ 0 w 50"/>
                <a:gd name="T3" fmla="*/ 3992 h 212"/>
                <a:gd name="T4" fmla="*/ 395 w 50"/>
                <a:gd name="T5" fmla="*/ 4014 h 212"/>
                <a:gd name="T6" fmla="*/ 783 w 50"/>
                <a:gd name="T7" fmla="*/ 3992 h 212"/>
                <a:gd name="T8" fmla="*/ 783 w 50"/>
                <a:gd name="T9" fmla="*/ 0 h 212"/>
                <a:gd name="T10" fmla="*/ 0 w 50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212">
                  <a:moveTo>
                    <a:pt x="0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" y="212"/>
                    <a:pt x="15" y="212"/>
                    <a:pt x="25" y="212"/>
                  </a:cubicBezTo>
                  <a:cubicBezTo>
                    <a:pt x="35" y="212"/>
                    <a:pt x="44" y="212"/>
                    <a:pt x="50" y="211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B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2" name="Freeform 9">
              <a:extLst>
                <a:ext uri="{FF2B5EF4-FFF2-40B4-BE49-F238E27FC236}">
                  <a16:creationId xmlns:a16="http://schemas.microsoft.com/office/drawing/2014/main" id="{192A2FAD-7327-D427-D06D-033C995B2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72" cy="16"/>
            </a:xfrm>
            <a:custGeom>
              <a:avLst/>
              <a:gdLst>
                <a:gd name="T0" fmla="*/ 0 w 69"/>
                <a:gd name="T1" fmla="*/ 56 h 6"/>
                <a:gd name="T2" fmla="*/ 528 w 69"/>
                <a:gd name="T3" fmla="*/ 115 h 6"/>
                <a:gd name="T4" fmla="*/ 1069 w 69"/>
                <a:gd name="T5" fmla="*/ 56 h 6"/>
                <a:gd name="T6" fmla="*/ 1069 w 69"/>
                <a:gd name="T7" fmla="*/ 56 h 6"/>
                <a:gd name="T8" fmla="*/ 528 w 69"/>
                <a:gd name="T9" fmla="*/ 0 h 6"/>
                <a:gd name="T10" fmla="*/ 0 w 69"/>
                <a:gd name="T11" fmla="*/ 5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">
                  <a:moveTo>
                    <a:pt x="0" y="3"/>
                  </a:moveTo>
                  <a:cubicBezTo>
                    <a:pt x="0" y="5"/>
                    <a:pt x="16" y="6"/>
                    <a:pt x="34" y="6"/>
                  </a:cubicBezTo>
                  <a:cubicBezTo>
                    <a:pt x="52" y="6"/>
                    <a:pt x="67" y="5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1"/>
                    <a:pt x="53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solidFill>
              <a:srgbClr val="FAD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3" name="Freeform 10">
              <a:extLst>
                <a:ext uri="{FF2B5EF4-FFF2-40B4-BE49-F238E27FC236}">
                  <a16:creationId xmlns:a16="http://schemas.microsoft.com/office/drawing/2014/main" id="{40D6F30A-1A2A-BC8D-CCB2-8B3B2D909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835"/>
              <a:ext cx="62" cy="914"/>
            </a:xfrm>
            <a:custGeom>
              <a:avLst/>
              <a:gdLst>
                <a:gd name="T0" fmla="*/ 320 w 25"/>
                <a:gd name="T1" fmla="*/ 21 h 343"/>
                <a:gd name="T2" fmla="*/ 320 w 25"/>
                <a:gd name="T3" fmla="*/ 6113 h 343"/>
                <a:gd name="T4" fmla="*/ 0 w 25"/>
                <a:gd name="T5" fmla="*/ 6491 h 343"/>
                <a:gd name="T6" fmla="*/ 382 w 25"/>
                <a:gd name="T7" fmla="*/ 6171 h 343"/>
                <a:gd name="T8" fmla="*/ 382 w 25"/>
                <a:gd name="T9" fmla="*/ 0 h 343"/>
                <a:gd name="T10" fmla="*/ 320 w 25"/>
                <a:gd name="T11" fmla="*/ 21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43">
                  <a:moveTo>
                    <a:pt x="21" y="1"/>
                  </a:moveTo>
                  <a:cubicBezTo>
                    <a:pt x="21" y="323"/>
                    <a:pt x="21" y="323"/>
                    <a:pt x="21" y="323"/>
                  </a:cubicBezTo>
                  <a:cubicBezTo>
                    <a:pt x="21" y="338"/>
                    <a:pt x="10" y="342"/>
                    <a:pt x="0" y="343"/>
                  </a:cubicBezTo>
                  <a:cubicBezTo>
                    <a:pt x="14" y="343"/>
                    <a:pt x="25" y="340"/>
                    <a:pt x="25" y="3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2" y="1"/>
                    <a:pt x="21" y="1"/>
                  </a:cubicBezTo>
                  <a:close/>
                </a:path>
              </a:pathLst>
            </a:custGeom>
            <a:solidFill>
              <a:srgbClr val="840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4" name="Freeform 11">
              <a:extLst>
                <a:ext uri="{FF2B5EF4-FFF2-40B4-BE49-F238E27FC236}">
                  <a16:creationId xmlns:a16="http://schemas.microsoft.com/office/drawing/2014/main" id="{8BB2DCCF-6A5A-E201-B801-D93611575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272"/>
              <a:ext cx="10" cy="565"/>
            </a:xfrm>
            <a:custGeom>
              <a:avLst/>
              <a:gdLst>
                <a:gd name="T0" fmla="*/ 0 w 4"/>
                <a:gd name="T1" fmla="*/ 0 h 212"/>
                <a:gd name="T2" fmla="*/ 0 w 4"/>
                <a:gd name="T3" fmla="*/ 4014 h 212"/>
                <a:gd name="T4" fmla="*/ 63 w 4"/>
                <a:gd name="T5" fmla="*/ 3992 h 212"/>
                <a:gd name="T6" fmla="*/ 63 w 4"/>
                <a:gd name="T7" fmla="*/ 0 h 212"/>
                <a:gd name="T8" fmla="*/ 0 w 4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12">
                  <a:moveTo>
                    <a:pt x="0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1" y="212"/>
                    <a:pt x="3" y="212"/>
                    <a:pt x="4" y="211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C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5" name="Freeform 12">
              <a:extLst>
                <a:ext uri="{FF2B5EF4-FFF2-40B4-BE49-F238E27FC236}">
                  <a16:creationId xmlns:a16="http://schemas.microsoft.com/office/drawing/2014/main" id="{ED12FE28-561B-781A-E247-A6F005F47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077"/>
              <a:ext cx="75" cy="1696"/>
            </a:xfrm>
            <a:custGeom>
              <a:avLst/>
              <a:gdLst>
                <a:gd name="T0" fmla="*/ 408 w 30"/>
                <a:gd name="T1" fmla="*/ 1365 h 636"/>
                <a:gd name="T2" fmla="*/ 408 w 30"/>
                <a:gd name="T3" fmla="*/ 11683 h 636"/>
                <a:gd name="T4" fmla="*/ 0 w 30"/>
                <a:gd name="T5" fmla="*/ 12061 h 636"/>
                <a:gd name="T6" fmla="*/ 470 w 30"/>
                <a:gd name="T7" fmla="*/ 11699 h 636"/>
                <a:gd name="T8" fmla="*/ 470 w 30"/>
                <a:gd name="T9" fmla="*/ 1288 h 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636">
                  <a:moveTo>
                    <a:pt x="26" y="72"/>
                  </a:moveTo>
                  <a:cubicBezTo>
                    <a:pt x="26" y="9"/>
                    <a:pt x="26" y="527"/>
                    <a:pt x="26" y="616"/>
                  </a:cubicBezTo>
                  <a:cubicBezTo>
                    <a:pt x="26" y="626"/>
                    <a:pt x="10" y="636"/>
                    <a:pt x="0" y="636"/>
                  </a:cubicBezTo>
                  <a:cubicBezTo>
                    <a:pt x="10" y="636"/>
                    <a:pt x="30" y="633"/>
                    <a:pt x="30" y="617"/>
                  </a:cubicBezTo>
                  <a:cubicBezTo>
                    <a:pt x="30" y="522"/>
                    <a:pt x="30" y="0"/>
                    <a:pt x="30" y="68"/>
                  </a:cubicBezTo>
                </a:path>
              </a:pathLst>
            </a:custGeom>
            <a:solidFill>
              <a:srgbClr val="ADD2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6" name="Freeform 13">
              <a:extLst>
                <a:ext uri="{FF2B5EF4-FFF2-40B4-BE49-F238E27FC236}">
                  <a16:creationId xmlns:a16="http://schemas.microsoft.com/office/drawing/2014/main" id="{5B6E463F-99FE-CEDB-8F37-5B7AFF581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835"/>
              <a:ext cx="75" cy="938"/>
            </a:xfrm>
            <a:custGeom>
              <a:avLst/>
              <a:gdLst>
                <a:gd name="T0" fmla="*/ 470 w 30"/>
                <a:gd name="T1" fmla="*/ 0 h 352"/>
                <a:gd name="T2" fmla="*/ 408 w 30"/>
                <a:gd name="T3" fmla="*/ 0 h 352"/>
                <a:gd name="T4" fmla="*/ 408 w 30"/>
                <a:gd name="T5" fmla="*/ 6284 h 352"/>
                <a:gd name="T6" fmla="*/ 0 w 30"/>
                <a:gd name="T7" fmla="*/ 6662 h 352"/>
                <a:gd name="T8" fmla="*/ 470 w 30"/>
                <a:gd name="T9" fmla="*/ 6300 h 352"/>
                <a:gd name="T10" fmla="*/ 470 w 30"/>
                <a:gd name="T11" fmla="*/ 0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352">
                  <a:moveTo>
                    <a:pt x="30" y="0"/>
                  </a:moveTo>
                  <a:cubicBezTo>
                    <a:pt x="29" y="0"/>
                    <a:pt x="28" y="0"/>
                    <a:pt x="26" y="0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6" y="342"/>
                    <a:pt x="10" y="352"/>
                    <a:pt x="0" y="352"/>
                  </a:cubicBezTo>
                  <a:cubicBezTo>
                    <a:pt x="10" y="352"/>
                    <a:pt x="30" y="349"/>
                    <a:pt x="30" y="333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7" name="Freeform 14">
              <a:extLst>
                <a:ext uri="{FF2B5EF4-FFF2-40B4-BE49-F238E27FC236}">
                  <a16:creationId xmlns:a16="http://schemas.microsoft.com/office/drawing/2014/main" id="{3CD88B57-E242-3C7C-49FF-A19587DFA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824"/>
              <a:ext cx="12" cy="11"/>
            </a:xfrm>
            <a:custGeom>
              <a:avLst/>
              <a:gdLst>
                <a:gd name="T0" fmla="*/ 0 w 5"/>
                <a:gd name="T1" fmla="*/ 0 h 4"/>
                <a:gd name="T2" fmla="*/ 58 w 5"/>
                <a:gd name="T3" fmla="*/ 61 h 4"/>
                <a:gd name="T4" fmla="*/ 0 w 5"/>
                <a:gd name="T5" fmla="*/ 83 h 4"/>
                <a:gd name="T6" fmla="*/ 0 w 5"/>
                <a:gd name="T7" fmla="*/ 22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1" y="1"/>
                    <a:pt x="5" y="0"/>
                    <a:pt x="4" y="3"/>
                  </a:cubicBezTo>
                  <a:cubicBezTo>
                    <a:pt x="4" y="3"/>
                    <a:pt x="1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8" name="Freeform 15">
              <a:extLst>
                <a:ext uri="{FF2B5EF4-FFF2-40B4-BE49-F238E27FC236}">
                  <a16:creationId xmlns:a16="http://schemas.microsoft.com/office/drawing/2014/main" id="{ED634D79-729A-8EBC-4E0C-F146AD825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" y="2827"/>
              <a:ext cx="8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33 h 2"/>
                <a:gd name="T4" fmla="*/ 35 w 3"/>
                <a:gd name="T5" fmla="*/ 2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1" y="1"/>
                    <a:pt x="0" y="0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99" name="Freeform 16">
              <a:extLst>
                <a:ext uri="{FF2B5EF4-FFF2-40B4-BE49-F238E27FC236}">
                  <a16:creationId xmlns:a16="http://schemas.microsoft.com/office/drawing/2014/main" id="{9BC62E0D-4C4C-2F61-5503-A70275E54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3376"/>
              <a:ext cx="17" cy="299"/>
            </a:xfrm>
            <a:custGeom>
              <a:avLst/>
              <a:gdLst>
                <a:gd name="T0" fmla="*/ 0 w 7"/>
                <a:gd name="T1" fmla="*/ 0 h 112"/>
                <a:gd name="T2" fmla="*/ 29 w 7"/>
                <a:gd name="T3" fmla="*/ 2130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112">
                  <a:moveTo>
                    <a:pt x="0" y="0"/>
                  </a:moveTo>
                  <a:cubicBezTo>
                    <a:pt x="6" y="14"/>
                    <a:pt x="7" y="85"/>
                    <a:pt x="2" y="112"/>
                  </a:cubicBezTo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0" name="Freeform 17">
              <a:extLst>
                <a:ext uri="{FF2B5EF4-FFF2-40B4-BE49-F238E27FC236}">
                  <a16:creationId xmlns:a16="http://schemas.microsoft.com/office/drawing/2014/main" id="{436F5AA1-F1DD-D195-2D88-B52B98122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" y="2829"/>
              <a:ext cx="8" cy="6"/>
            </a:xfrm>
            <a:custGeom>
              <a:avLst/>
              <a:gdLst>
                <a:gd name="T0" fmla="*/ 0 w 3"/>
                <a:gd name="T1" fmla="*/ 54 h 2"/>
                <a:gd name="T2" fmla="*/ 56 w 3"/>
                <a:gd name="T3" fmla="*/ 0 h 2"/>
                <a:gd name="T4" fmla="*/ 56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1" name="Freeform 18">
              <a:extLst>
                <a:ext uri="{FF2B5EF4-FFF2-40B4-BE49-F238E27FC236}">
                  <a16:creationId xmlns:a16="http://schemas.microsoft.com/office/drawing/2014/main" id="{18C69C0B-B866-5870-42A3-A61320224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35"/>
              <a:ext cx="29" cy="2"/>
            </a:xfrm>
            <a:custGeom>
              <a:avLst/>
              <a:gdLst>
                <a:gd name="T0" fmla="*/ 0 w 12"/>
                <a:gd name="T1" fmla="*/ 8 h 1"/>
                <a:gd name="T2" fmla="*/ 169 w 12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1">
                  <a:moveTo>
                    <a:pt x="0" y="1"/>
                  </a:moveTo>
                  <a:cubicBezTo>
                    <a:pt x="5" y="0"/>
                    <a:pt x="9" y="0"/>
                    <a:pt x="12" y="0"/>
                  </a:cubicBezTo>
                </a:path>
              </a:pathLst>
            </a:custGeom>
            <a:noFill/>
            <a:ln w="3175" cap="rnd">
              <a:solidFill>
                <a:srgbClr val="87B1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2" name="Freeform 19">
              <a:extLst>
                <a:ext uri="{FF2B5EF4-FFF2-40B4-BE49-F238E27FC236}">
                  <a16:creationId xmlns:a16="http://schemas.microsoft.com/office/drawing/2014/main" id="{CCED347F-B641-7387-4742-7236A7E66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35" cy="8"/>
            </a:xfrm>
            <a:custGeom>
              <a:avLst/>
              <a:gdLst>
                <a:gd name="T0" fmla="*/ 0 w 54"/>
                <a:gd name="T1" fmla="*/ 0 h 3"/>
                <a:gd name="T2" fmla="*/ 533 w 54"/>
                <a:gd name="T3" fmla="*/ 56 h 3"/>
                <a:gd name="T4" fmla="*/ 845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0" y="0"/>
                  </a:moveTo>
                  <a:cubicBezTo>
                    <a:pt x="0" y="2"/>
                    <a:pt x="16" y="3"/>
                    <a:pt x="34" y="3"/>
                  </a:cubicBezTo>
                  <a:cubicBezTo>
                    <a:pt x="42" y="3"/>
                    <a:pt x="49" y="3"/>
                    <a:pt x="54" y="3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3" name="Freeform 20">
              <a:extLst>
                <a:ext uri="{FF2B5EF4-FFF2-40B4-BE49-F238E27FC236}">
                  <a16:creationId xmlns:a16="http://schemas.microsoft.com/office/drawing/2014/main" id="{4EDE5109-0B61-BC13-AB1E-91FF649D1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35" cy="8"/>
            </a:xfrm>
            <a:custGeom>
              <a:avLst/>
              <a:gdLst>
                <a:gd name="T0" fmla="*/ 845 w 54"/>
                <a:gd name="T1" fmla="*/ 21 h 3"/>
                <a:gd name="T2" fmla="*/ 533 w 54"/>
                <a:gd name="T3" fmla="*/ 0 h 3"/>
                <a:gd name="T4" fmla="*/ 0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54" y="1"/>
                  </a:moveTo>
                  <a:cubicBezTo>
                    <a:pt x="49" y="0"/>
                    <a:pt x="42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4" name="Freeform 21">
              <a:extLst>
                <a:ext uri="{FF2B5EF4-FFF2-40B4-BE49-F238E27FC236}">
                  <a16:creationId xmlns:a16="http://schemas.microsoft.com/office/drawing/2014/main" id="{3A8DB6BB-6FEE-B9B9-BEAB-3A3FAF47E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24"/>
              <a:ext cx="27" cy="3"/>
            </a:xfrm>
            <a:custGeom>
              <a:avLst/>
              <a:gdLst>
                <a:gd name="T0" fmla="*/ 162 w 11"/>
                <a:gd name="T1" fmla="*/ 27 h 1"/>
                <a:gd name="T2" fmla="*/ 0 w 11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cubicBezTo>
                    <a:pt x="9" y="0"/>
                    <a:pt x="5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91B7C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5" name="Freeform 22">
              <a:extLst>
                <a:ext uri="{FF2B5EF4-FFF2-40B4-BE49-F238E27FC236}">
                  <a16:creationId xmlns:a16="http://schemas.microsoft.com/office/drawing/2014/main" id="{22FF41F5-215A-6766-EA14-2D5CEA347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" y="2827"/>
              <a:ext cx="10" cy="2"/>
            </a:xfrm>
            <a:custGeom>
              <a:avLst/>
              <a:gdLst>
                <a:gd name="T0" fmla="*/ 63 w 4"/>
                <a:gd name="T1" fmla="*/ 8 h 1"/>
                <a:gd name="T2" fmla="*/ 0 w 4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6" name="Freeform 23">
              <a:extLst>
                <a:ext uri="{FF2B5EF4-FFF2-40B4-BE49-F238E27FC236}">
                  <a16:creationId xmlns:a16="http://schemas.microsoft.com/office/drawing/2014/main" id="{2FCA4F90-CF07-3F80-FD19-4F2D95328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7" name="Freeform 24">
              <a:extLst>
                <a:ext uri="{FF2B5EF4-FFF2-40B4-BE49-F238E27FC236}">
                  <a16:creationId xmlns:a16="http://schemas.microsoft.com/office/drawing/2014/main" id="{30AFC302-EB05-E31E-CFEB-03FF60643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solidFill>
              <a:srgbClr val="ECA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8" name="Freeform 25">
              <a:extLst>
                <a:ext uri="{FF2B5EF4-FFF2-40B4-BE49-F238E27FC236}">
                  <a16:creationId xmlns:a16="http://schemas.microsoft.com/office/drawing/2014/main" id="{88FC3A93-4436-AFD7-DAF6-15D9ECDDA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91"/>
              <a:ext cx="80" cy="40"/>
            </a:xfrm>
            <a:custGeom>
              <a:avLst/>
              <a:gdLst>
                <a:gd name="T0" fmla="*/ 0 w 32"/>
                <a:gd name="T1" fmla="*/ 285 h 15"/>
                <a:gd name="T2" fmla="*/ 0 w 32"/>
                <a:gd name="T3" fmla="*/ 0 h 15"/>
                <a:gd name="T4" fmla="*/ 500 w 32"/>
                <a:gd name="T5" fmla="*/ 35 h 15"/>
                <a:gd name="T6" fmla="*/ 83 w 32"/>
                <a:gd name="T7" fmla="*/ 93 h 15"/>
                <a:gd name="T8" fmla="*/ 0 w 32"/>
                <a:gd name="T9" fmla="*/ 28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5">
                  <a:moveTo>
                    <a:pt x="0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24" y="2"/>
                    <a:pt x="32" y="2"/>
                  </a:cubicBezTo>
                  <a:cubicBezTo>
                    <a:pt x="27" y="4"/>
                    <a:pt x="8" y="5"/>
                    <a:pt x="5" y="5"/>
                  </a:cubicBezTo>
                  <a:cubicBezTo>
                    <a:pt x="1" y="5"/>
                    <a:pt x="1" y="9"/>
                    <a:pt x="0" y="15"/>
                  </a:cubicBezTo>
                  <a:close/>
                </a:path>
              </a:pathLst>
            </a:custGeom>
            <a:solidFill>
              <a:srgbClr val="E37C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09" name="Freeform 26">
              <a:extLst>
                <a:ext uri="{FF2B5EF4-FFF2-40B4-BE49-F238E27FC236}">
                  <a16:creationId xmlns:a16="http://schemas.microsoft.com/office/drawing/2014/main" id="{C43E6F83-0D50-896D-8EB1-1524F53CC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noFill/>
            <a:ln w="7938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0" name="Freeform 27">
              <a:extLst>
                <a:ext uri="{FF2B5EF4-FFF2-40B4-BE49-F238E27FC236}">
                  <a16:creationId xmlns:a16="http://schemas.microsoft.com/office/drawing/2014/main" id="{614CB0A4-2565-6588-0DD7-921D0DDEE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445"/>
              <a:ext cx="27" cy="30"/>
            </a:xfrm>
            <a:custGeom>
              <a:avLst/>
              <a:gdLst>
                <a:gd name="T0" fmla="*/ 162 w 11"/>
                <a:gd name="T1" fmla="*/ 104 h 11"/>
                <a:gd name="T2" fmla="*/ 91 w 11"/>
                <a:gd name="T3" fmla="*/ 224 h 11"/>
                <a:gd name="T4" fmla="*/ 12 w 11"/>
                <a:gd name="T5" fmla="*/ 120 h 11"/>
                <a:gd name="T6" fmla="*/ 91 w 11"/>
                <a:gd name="T7" fmla="*/ 0 h 11"/>
                <a:gd name="T8" fmla="*/ 162 w 11"/>
                <a:gd name="T9" fmla="*/ 10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1" name="Freeform 28">
              <a:extLst>
                <a:ext uri="{FF2B5EF4-FFF2-40B4-BE49-F238E27FC236}">
                  <a16:creationId xmlns:a16="http://schemas.microsoft.com/office/drawing/2014/main" id="{F5259AB2-2F6C-E9D4-96E7-926DAF813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" y="2427"/>
              <a:ext cx="15" cy="16"/>
            </a:xfrm>
            <a:custGeom>
              <a:avLst/>
              <a:gdLst>
                <a:gd name="T0" fmla="*/ 95 w 6"/>
                <a:gd name="T1" fmla="*/ 56 h 6"/>
                <a:gd name="T2" fmla="*/ 50 w 6"/>
                <a:gd name="T3" fmla="*/ 115 h 6"/>
                <a:gd name="T4" fmla="*/ 0 w 6"/>
                <a:gd name="T5" fmla="*/ 56 h 6"/>
                <a:gd name="T6" fmla="*/ 50 w 6"/>
                <a:gd name="T7" fmla="*/ 0 h 6"/>
                <a:gd name="T8" fmla="*/ 95 w 6"/>
                <a:gd name="T9" fmla="*/ 5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4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2" name="Oval 29">
              <a:extLst>
                <a:ext uri="{FF2B5EF4-FFF2-40B4-BE49-F238E27FC236}">
                  <a16:creationId xmlns:a16="http://schemas.microsoft.com/office/drawing/2014/main" id="{F7930F4A-D8DC-63B8-CCB2-D2FA5EC0E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2480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3" name="Freeform 30">
              <a:extLst>
                <a:ext uri="{FF2B5EF4-FFF2-40B4-BE49-F238E27FC236}">
                  <a16:creationId xmlns:a16="http://schemas.microsoft.com/office/drawing/2014/main" id="{12A6A815-62D9-F058-E6F9-0674220EF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" y="2323"/>
              <a:ext cx="63" cy="1554"/>
            </a:xfrm>
            <a:custGeom>
              <a:avLst/>
              <a:gdLst>
                <a:gd name="T0" fmla="*/ 113 w 25"/>
                <a:gd name="T1" fmla="*/ 9756 h 583"/>
                <a:gd name="T2" fmla="*/ 401 w 25"/>
                <a:gd name="T3" fmla="*/ 10132 h 583"/>
                <a:gd name="T4" fmla="*/ 33 w 25"/>
                <a:gd name="T5" fmla="*/ 8348 h 583"/>
                <a:gd name="T6" fmla="*/ 33 w 25"/>
                <a:gd name="T7" fmla="*/ 0 h 583"/>
                <a:gd name="T8" fmla="*/ 113 w 25"/>
                <a:gd name="T9" fmla="*/ 9756 h 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583">
                  <a:moveTo>
                    <a:pt x="7" y="515"/>
                  </a:moveTo>
                  <a:cubicBezTo>
                    <a:pt x="7" y="531"/>
                    <a:pt x="18" y="534"/>
                    <a:pt x="25" y="535"/>
                  </a:cubicBezTo>
                  <a:cubicBezTo>
                    <a:pt x="0" y="536"/>
                    <a:pt x="2" y="533"/>
                    <a:pt x="2" y="44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583"/>
                    <a:pt x="7" y="421"/>
                    <a:pt x="7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4" name="Freeform 31">
              <a:extLst>
                <a:ext uri="{FF2B5EF4-FFF2-40B4-BE49-F238E27FC236}">
                  <a16:creationId xmlns:a16="http://schemas.microsoft.com/office/drawing/2014/main" id="{AF1B8016-B978-1F5D-A46A-C9CA529E8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192"/>
              <a:ext cx="67" cy="1581"/>
            </a:xfrm>
            <a:custGeom>
              <a:avLst/>
              <a:gdLst>
                <a:gd name="T0" fmla="*/ 12 w 27"/>
                <a:gd name="T1" fmla="*/ 11238 h 593"/>
                <a:gd name="T2" fmla="*/ 412 w 27"/>
                <a:gd name="T3" fmla="*/ 10862 h 593"/>
                <a:gd name="T4" fmla="*/ 412 w 27"/>
                <a:gd name="T5" fmla="*/ 874 h 593"/>
                <a:gd name="T6" fmla="*/ 382 w 27"/>
                <a:gd name="T7" fmla="*/ 2765 h 593"/>
                <a:gd name="T8" fmla="*/ 382 w 27"/>
                <a:gd name="T9" fmla="*/ 9249 h 593"/>
                <a:gd name="T10" fmla="*/ 382 w 27"/>
                <a:gd name="T11" fmla="*/ 10307 h 593"/>
                <a:gd name="T12" fmla="*/ 370 w 27"/>
                <a:gd name="T13" fmla="*/ 10862 h 593"/>
                <a:gd name="T14" fmla="*/ 0 w 27"/>
                <a:gd name="T15" fmla="*/ 11238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593">
                  <a:moveTo>
                    <a:pt x="1" y="593"/>
                  </a:moveTo>
                  <a:cubicBezTo>
                    <a:pt x="11" y="593"/>
                    <a:pt x="27" y="583"/>
                    <a:pt x="27" y="573"/>
                  </a:cubicBezTo>
                  <a:cubicBezTo>
                    <a:pt x="27" y="502"/>
                    <a:pt x="27" y="0"/>
                    <a:pt x="27" y="46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25" y="511"/>
                    <a:pt x="26" y="529"/>
                    <a:pt x="25" y="544"/>
                  </a:cubicBezTo>
                  <a:cubicBezTo>
                    <a:pt x="25" y="549"/>
                    <a:pt x="25" y="569"/>
                    <a:pt x="24" y="573"/>
                  </a:cubicBezTo>
                  <a:cubicBezTo>
                    <a:pt x="20" y="591"/>
                    <a:pt x="8" y="590"/>
                    <a:pt x="0" y="5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5" name="Freeform 32">
              <a:extLst>
                <a:ext uri="{FF2B5EF4-FFF2-40B4-BE49-F238E27FC236}">
                  <a16:creationId xmlns:a16="http://schemas.microsoft.com/office/drawing/2014/main" id="{E8225DD6-AF12-A9E9-3759-DF69305E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6" name="Freeform 33">
              <a:extLst>
                <a:ext uri="{FF2B5EF4-FFF2-40B4-BE49-F238E27FC236}">
                  <a16:creationId xmlns:a16="http://schemas.microsoft.com/office/drawing/2014/main" id="{AE58DAD9-CD2A-E8CB-FF1E-1596E893E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solidFill>
              <a:srgbClr val="F2C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7" name="Freeform 34">
              <a:extLst>
                <a:ext uri="{FF2B5EF4-FFF2-40B4-BE49-F238E27FC236}">
                  <a16:creationId xmlns:a16="http://schemas.microsoft.com/office/drawing/2014/main" id="{C3E7EA8B-927E-609E-4CBE-40D6E0066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8" name="Freeform 35">
              <a:extLst>
                <a:ext uri="{FF2B5EF4-FFF2-40B4-BE49-F238E27FC236}">
                  <a16:creationId xmlns:a16="http://schemas.microsoft.com/office/drawing/2014/main" id="{0533A65E-C96C-2A3F-D543-E0C7E7A44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19" name="Oval 36">
              <a:extLst>
                <a:ext uri="{FF2B5EF4-FFF2-40B4-BE49-F238E27FC236}">
                  <a16:creationId xmlns:a16="http://schemas.microsoft.com/office/drawing/2014/main" id="{28C4944B-D2E7-F4DE-BC13-F777EBF3C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0" name="Oval 37">
              <a:extLst>
                <a:ext uri="{FF2B5EF4-FFF2-40B4-BE49-F238E27FC236}">
                  <a16:creationId xmlns:a16="http://schemas.microsoft.com/office/drawing/2014/main" id="{3114E9B6-7095-D4A2-BABF-A96BE0D6D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" y="2835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1" name="Oval 38">
              <a:extLst>
                <a:ext uri="{FF2B5EF4-FFF2-40B4-BE49-F238E27FC236}">
                  <a16:creationId xmlns:a16="http://schemas.microsoft.com/office/drawing/2014/main" id="{A8E03AEF-E496-9FB7-BF04-74A271FFB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" y="2832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2" name="Freeform 40">
              <a:extLst>
                <a:ext uri="{FF2B5EF4-FFF2-40B4-BE49-F238E27FC236}">
                  <a16:creationId xmlns:a16="http://schemas.microsoft.com/office/drawing/2014/main" id="{2EBD3AB9-9D22-1DAB-B414-25F9D9DD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" y="2451"/>
              <a:ext cx="125" cy="85"/>
            </a:xfrm>
            <a:custGeom>
              <a:avLst/>
              <a:gdLst>
                <a:gd name="T0" fmla="*/ 0 w 50"/>
                <a:gd name="T1" fmla="*/ 545 h 32"/>
                <a:gd name="T2" fmla="*/ 145 w 50"/>
                <a:gd name="T3" fmla="*/ 579 h 32"/>
                <a:gd name="T4" fmla="*/ 283 w 50"/>
                <a:gd name="T5" fmla="*/ 600 h 32"/>
                <a:gd name="T6" fmla="*/ 783 w 50"/>
                <a:gd name="T7" fmla="*/ 545 h 32"/>
                <a:gd name="T8" fmla="*/ 783 w 50"/>
                <a:gd name="T9" fmla="*/ 0 h 32"/>
                <a:gd name="T10" fmla="*/ 283 w 50"/>
                <a:gd name="T11" fmla="*/ 56 h 32"/>
                <a:gd name="T12" fmla="*/ 145 w 50"/>
                <a:gd name="T13" fmla="*/ 56 h 32"/>
                <a:gd name="T14" fmla="*/ 0 w 50"/>
                <a:gd name="T15" fmla="*/ 21 h 32"/>
                <a:gd name="T16" fmla="*/ 0 w 50"/>
                <a:gd name="T17" fmla="*/ 54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32">
                  <a:moveTo>
                    <a:pt x="0" y="29"/>
                  </a:moveTo>
                  <a:cubicBezTo>
                    <a:pt x="0" y="29"/>
                    <a:pt x="0" y="31"/>
                    <a:pt x="9" y="31"/>
                  </a:cubicBezTo>
                  <a:cubicBezTo>
                    <a:pt x="12" y="31"/>
                    <a:pt x="14" y="32"/>
                    <a:pt x="18" y="32"/>
                  </a:cubicBezTo>
                  <a:cubicBezTo>
                    <a:pt x="33" y="32"/>
                    <a:pt x="45" y="31"/>
                    <a:pt x="50" y="2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2"/>
                    <a:pt x="33" y="3"/>
                    <a:pt x="18" y="3"/>
                  </a:cubicBezTo>
                  <a:cubicBezTo>
                    <a:pt x="14" y="3"/>
                    <a:pt x="12" y="3"/>
                    <a:pt x="9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3" name="Freeform 41">
              <a:extLst>
                <a:ext uri="{FF2B5EF4-FFF2-40B4-BE49-F238E27FC236}">
                  <a16:creationId xmlns:a16="http://schemas.microsoft.com/office/drawing/2014/main" id="{F29BCFE5-6DA6-F389-363E-8EBCFD0B4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" y="2200"/>
              <a:ext cx="162" cy="85"/>
            </a:xfrm>
            <a:custGeom>
              <a:avLst/>
              <a:gdLst>
                <a:gd name="T0" fmla="*/ 75 w 65"/>
                <a:gd name="T1" fmla="*/ 35 h 32"/>
                <a:gd name="T2" fmla="*/ 479 w 65"/>
                <a:gd name="T3" fmla="*/ 56 h 32"/>
                <a:gd name="T4" fmla="*/ 962 w 65"/>
                <a:gd name="T5" fmla="*/ 35 h 32"/>
                <a:gd name="T6" fmla="*/ 994 w 65"/>
                <a:gd name="T7" fmla="*/ 56 h 32"/>
                <a:gd name="T8" fmla="*/ 528 w 65"/>
                <a:gd name="T9" fmla="*/ 260 h 32"/>
                <a:gd name="T10" fmla="*/ 446 w 65"/>
                <a:gd name="T11" fmla="*/ 353 h 32"/>
                <a:gd name="T12" fmla="*/ 434 w 65"/>
                <a:gd name="T13" fmla="*/ 545 h 32"/>
                <a:gd name="T14" fmla="*/ 249 w 65"/>
                <a:gd name="T15" fmla="*/ 566 h 32"/>
                <a:gd name="T16" fmla="*/ 30 w 65"/>
                <a:gd name="T17" fmla="*/ 486 h 32"/>
                <a:gd name="T18" fmla="*/ 12 w 65"/>
                <a:gd name="T19" fmla="*/ 56 h 32"/>
                <a:gd name="T20" fmla="*/ 75 w 65"/>
                <a:gd name="T21" fmla="*/ 35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5" h="32">
                  <a:moveTo>
                    <a:pt x="5" y="2"/>
                  </a:moveTo>
                  <a:cubicBezTo>
                    <a:pt x="13" y="3"/>
                    <a:pt x="23" y="3"/>
                    <a:pt x="31" y="3"/>
                  </a:cubicBezTo>
                  <a:cubicBezTo>
                    <a:pt x="40" y="3"/>
                    <a:pt x="53" y="1"/>
                    <a:pt x="62" y="2"/>
                  </a:cubicBezTo>
                  <a:cubicBezTo>
                    <a:pt x="65" y="1"/>
                    <a:pt x="64" y="3"/>
                    <a:pt x="64" y="3"/>
                  </a:cubicBezTo>
                  <a:cubicBezTo>
                    <a:pt x="60" y="11"/>
                    <a:pt x="40" y="11"/>
                    <a:pt x="34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8" y="21"/>
                    <a:pt x="29" y="27"/>
                    <a:pt x="28" y="29"/>
                  </a:cubicBezTo>
                  <a:cubicBezTo>
                    <a:pt x="26" y="32"/>
                    <a:pt x="19" y="30"/>
                    <a:pt x="16" y="30"/>
                  </a:cubicBezTo>
                  <a:cubicBezTo>
                    <a:pt x="9" y="30"/>
                    <a:pt x="3" y="29"/>
                    <a:pt x="2" y="26"/>
                  </a:cubicBezTo>
                  <a:cubicBezTo>
                    <a:pt x="0" y="21"/>
                    <a:pt x="0" y="9"/>
                    <a:pt x="1" y="3"/>
                  </a:cubicBezTo>
                  <a:cubicBezTo>
                    <a:pt x="1" y="2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EB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4" name="Freeform 42">
              <a:extLst>
                <a:ext uri="{FF2B5EF4-FFF2-40B4-BE49-F238E27FC236}">
                  <a16:creationId xmlns:a16="http://schemas.microsoft.com/office/drawing/2014/main" id="{0DFF77B9-1DBC-7822-2DC7-342878E79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211"/>
              <a:ext cx="87" cy="72"/>
            </a:xfrm>
            <a:custGeom>
              <a:avLst/>
              <a:gdLst>
                <a:gd name="T0" fmla="*/ 92 w 35"/>
                <a:gd name="T1" fmla="*/ 491 h 27"/>
                <a:gd name="T2" fmla="*/ 341 w 35"/>
                <a:gd name="T3" fmla="*/ 477 h 27"/>
                <a:gd name="T4" fmla="*/ 495 w 35"/>
                <a:gd name="T5" fmla="*/ 456 h 27"/>
                <a:gd name="T6" fmla="*/ 524 w 35"/>
                <a:gd name="T7" fmla="*/ 307 h 27"/>
                <a:gd name="T8" fmla="*/ 507 w 35"/>
                <a:gd name="T9" fmla="*/ 149 h 27"/>
                <a:gd name="T10" fmla="*/ 507 w 35"/>
                <a:gd name="T11" fmla="*/ 77 h 27"/>
                <a:gd name="T12" fmla="*/ 507 w 35"/>
                <a:gd name="T13" fmla="*/ 0 h 27"/>
                <a:gd name="T14" fmla="*/ 475 w 35"/>
                <a:gd name="T15" fmla="*/ 171 h 27"/>
                <a:gd name="T16" fmla="*/ 341 w 35"/>
                <a:gd name="T17" fmla="*/ 307 h 27"/>
                <a:gd name="T18" fmla="*/ 92 w 35"/>
                <a:gd name="T19" fmla="*/ 456 h 27"/>
                <a:gd name="T20" fmla="*/ 0 w 35"/>
                <a:gd name="T21" fmla="*/ 491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27">
                  <a:moveTo>
                    <a:pt x="6" y="26"/>
                  </a:moveTo>
                  <a:cubicBezTo>
                    <a:pt x="11" y="27"/>
                    <a:pt x="17" y="26"/>
                    <a:pt x="22" y="25"/>
                  </a:cubicBezTo>
                  <a:cubicBezTo>
                    <a:pt x="25" y="25"/>
                    <a:pt x="29" y="25"/>
                    <a:pt x="32" y="24"/>
                  </a:cubicBezTo>
                  <a:cubicBezTo>
                    <a:pt x="35" y="22"/>
                    <a:pt x="34" y="19"/>
                    <a:pt x="34" y="16"/>
                  </a:cubicBezTo>
                  <a:cubicBezTo>
                    <a:pt x="34" y="14"/>
                    <a:pt x="33" y="11"/>
                    <a:pt x="33" y="8"/>
                  </a:cubicBezTo>
                  <a:cubicBezTo>
                    <a:pt x="33" y="7"/>
                    <a:pt x="33" y="5"/>
                    <a:pt x="33" y="4"/>
                  </a:cubicBezTo>
                  <a:cubicBezTo>
                    <a:pt x="33" y="3"/>
                    <a:pt x="33" y="1"/>
                    <a:pt x="33" y="0"/>
                  </a:cubicBezTo>
                  <a:cubicBezTo>
                    <a:pt x="32" y="3"/>
                    <a:pt x="32" y="6"/>
                    <a:pt x="31" y="9"/>
                  </a:cubicBezTo>
                  <a:cubicBezTo>
                    <a:pt x="29" y="14"/>
                    <a:pt x="26" y="14"/>
                    <a:pt x="22" y="16"/>
                  </a:cubicBezTo>
                  <a:cubicBezTo>
                    <a:pt x="16" y="18"/>
                    <a:pt x="12" y="22"/>
                    <a:pt x="6" y="24"/>
                  </a:cubicBezTo>
                  <a:cubicBezTo>
                    <a:pt x="5" y="25"/>
                    <a:pt x="1" y="27"/>
                    <a:pt x="0" y="26"/>
                  </a:cubicBezTo>
                </a:path>
              </a:pathLst>
            </a:custGeom>
            <a:solidFill>
              <a:srgbClr val="CF5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5" name="Freeform 43">
              <a:extLst>
                <a:ext uri="{FF2B5EF4-FFF2-40B4-BE49-F238E27FC236}">
                  <a16:creationId xmlns:a16="http://schemas.microsoft.com/office/drawing/2014/main" id="{164FED76-F0B6-FC9A-7CD1-762802DC98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13"/>
              <a:ext cx="75" cy="56"/>
            </a:xfrm>
            <a:custGeom>
              <a:avLst/>
              <a:gdLst>
                <a:gd name="T0" fmla="*/ 33 w 30"/>
                <a:gd name="T1" fmla="*/ 56 h 21"/>
                <a:gd name="T2" fmla="*/ 20 w 30"/>
                <a:gd name="T3" fmla="*/ 264 h 21"/>
                <a:gd name="T4" fmla="*/ 63 w 30"/>
                <a:gd name="T5" fmla="*/ 363 h 21"/>
                <a:gd name="T6" fmla="*/ 188 w 30"/>
                <a:gd name="T7" fmla="*/ 363 h 21"/>
                <a:gd name="T8" fmla="*/ 175 w 30"/>
                <a:gd name="T9" fmla="*/ 264 h 21"/>
                <a:gd name="T10" fmla="*/ 250 w 30"/>
                <a:gd name="T11" fmla="*/ 149 h 21"/>
                <a:gd name="T12" fmla="*/ 470 w 30"/>
                <a:gd name="T13" fmla="*/ 35 h 21"/>
                <a:gd name="T14" fmla="*/ 300 w 30"/>
                <a:gd name="T15" fmla="*/ 21 h 21"/>
                <a:gd name="T16" fmla="*/ 50 w 30"/>
                <a:gd name="T17" fmla="*/ 3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21">
                  <a:moveTo>
                    <a:pt x="2" y="3"/>
                  </a:moveTo>
                  <a:cubicBezTo>
                    <a:pt x="0" y="5"/>
                    <a:pt x="0" y="9"/>
                    <a:pt x="1" y="14"/>
                  </a:cubicBezTo>
                  <a:cubicBezTo>
                    <a:pt x="1" y="16"/>
                    <a:pt x="2" y="18"/>
                    <a:pt x="4" y="19"/>
                  </a:cubicBezTo>
                  <a:cubicBezTo>
                    <a:pt x="5" y="20"/>
                    <a:pt x="10" y="21"/>
                    <a:pt x="12" y="19"/>
                  </a:cubicBezTo>
                  <a:cubicBezTo>
                    <a:pt x="13" y="18"/>
                    <a:pt x="11" y="15"/>
                    <a:pt x="11" y="14"/>
                  </a:cubicBezTo>
                  <a:cubicBezTo>
                    <a:pt x="12" y="12"/>
                    <a:pt x="14" y="9"/>
                    <a:pt x="16" y="8"/>
                  </a:cubicBezTo>
                  <a:cubicBezTo>
                    <a:pt x="20" y="5"/>
                    <a:pt x="26" y="6"/>
                    <a:pt x="30" y="2"/>
                  </a:cubicBezTo>
                  <a:cubicBezTo>
                    <a:pt x="28" y="0"/>
                    <a:pt x="21" y="1"/>
                    <a:pt x="19" y="1"/>
                  </a:cubicBezTo>
                  <a:cubicBezTo>
                    <a:pt x="14" y="1"/>
                    <a:pt x="6" y="0"/>
                    <a:pt x="3" y="2"/>
                  </a:cubicBezTo>
                </a:path>
              </a:pathLst>
            </a:custGeom>
            <a:solidFill>
              <a:srgbClr val="F4C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6" name="Freeform 44">
              <a:extLst>
                <a:ext uri="{FF2B5EF4-FFF2-40B4-BE49-F238E27FC236}">
                  <a16:creationId xmlns:a16="http://schemas.microsoft.com/office/drawing/2014/main" id="{173582F9-AA23-0538-02A4-7E734F2B9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16"/>
              <a:ext cx="25" cy="32"/>
            </a:xfrm>
            <a:custGeom>
              <a:avLst/>
              <a:gdLst>
                <a:gd name="T0" fmla="*/ 20 w 10"/>
                <a:gd name="T1" fmla="*/ 56 h 12"/>
                <a:gd name="T2" fmla="*/ 0 w 10"/>
                <a:gd name="T3" fmla="*/ 149 h 12"/>
                <a:gd name="T4" fmla="*/ 50 w 10"/>
                <a:gd name="T5" fmla="*/ 192 h 12"/>
                <a:gd name="T6" fmla="*/ 63 w 10"/>
                <a:gd name="T7" fmla="*/ 77 h 12"/>
                <a:gd name="T8" fmla="*/ 158 w 10"/>
                <a:gd name="T9" fmla="*/ 35 h 12"/>
                <a:gd name="T10" fmla="*/ 33 w 10"/>
                <a:gd name="T11" fmla="*/ 3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2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1" y="10"/>
                    <a:pt x="2" y="12"/>
                    <a:pt x="3" y="10"/>
                  </a:cubicBezTo>
                  <a:cubicBezTo>
                    <a:pt x="4" y="7"/>
                    <a:pt x="2" y="6"/>
                    <a:pt x="4" y="4"/>
                  </a:cubicBezTo>
                  <a:cubicBezTo>
                    <a:pt x="6" y="2"/>
                    <a:pt x="9" y="3"/>
                    <a:pt x="10" y="2"/>
                  </a:cubicBezTo>
                  <a:cubicBezTo>
                    <a:pt x="9" y="0"/>
                    <a:pt x="4" y="2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7" name="Freeform 45">
              <a:extLst>
                <a:ext uri="{FF2B5EF4-FFF2-40B4-BE49-F238E27FC236}">
                  <a16:creationId xmlns:a16="http://schemas.microsoft.com/office/drawing/2014/main" id="{8CB6F77F-8E8C-894D-2BE5-0F1A9FCAF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" y="2245"/>
              <a:ext cx="37" cy="32"/>
            </a:xfrm>
            <a:custGeom>
              <a:avLst/>
              <a:gdLst>
                <a:gd name="T0" fmla="*/ 0 w 15"/>
                <a:gd name="T1" fmla="*/ 227 h 12"/>
                <a:gd name="T2" fmla="*/ 165 w 15"/>
                <a:gd name="T3" fmla="*/ 205 h 12"/>
                <a:gd name="T4" fmla="*/ 183 w 15"/>
                <a:gd name="T5" fmla="*/ 0 h 12"/>
                <a:gd name="T6" fmla="*/ 62 w 15"/>
                <a:gd name="T7" fmla="*/ 192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">
                  <a:moveTo>
                    <a:pt x="0" y="12"/>
                  </a:moveTo>
                  <a:cubicBezTo>
                    <a:pt x="3" y="11"/>
                    <a:pt x="7" y="12"/>
                    <a:pt x="11" y="11"/>
                  </a:cubicBezTo>
                  <a:cubicBezTo>
                    <a:pt x="15" y="9"/>
                    <a:pt x="15" y="3"/>
                    <a:pt x="12" y="0"/>
                  </a:cubicBezTo>
                  <a:cubicBezTo>
                    <a:pt x="12" y="7"/>
                    <a:pt x="11" y="9"/>
                    <a:pt x="4" y="10"/>
                  </a:cubicBezTo>
                </a:path>
              </a:pathLst>
            </a:custGeom>
            <a:solidFill>
              <a:srgbClr val="B75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8" name="Freeform 47">
              <a:extLst>
                <a:ext uri="{FF2B5EF4-FFF2-40B4-BE49-F238E27FC236}">
                  <a16:creationId xmlns:a16="http://schemas.microsoft.com/office/drawing/2014/main" id="{40F40495-1B6C-EA3D-9032-C36E26193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405"/>
              <a:ext cx="15" cy="24"/>
            </a:xfrm>
            <a:custGeom>
              <a:avLst/>
              <a:gdLst>
                <a:gd name="T0" fmla="*/ 0 w 6"/>
                <a:gd name="T1" fmla="*/ 35 h 9"/>
                <a:gd name="T2" fmla="*/ 63 w 6"/>
                <a:gd name="T3" fmla="*/ 0 h 9"/>
                <a:gd name="T4" fmla="*/ 63 w 6"/>
                <a:gd name="T5" fmla="*/ 149 h 9"/>
                <a:gd name="T6" fmla="*/ 0 w 6"/>
                <a:gd name="T7" fmla="*/ 149 h 9"/>
                <a:gd name="T8" fmla="*/ 95 w 6"/>
                <a:gd name="T9" fmla="*/ 14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9">
                  <a:moveTo>
                    <a:pt x="0" y="2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3" y="3"/>
                    <a:pt x="2" y="5"/>
                    <a:pt x="4" y="8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2" y="9"/>
                    <a:pt x="4" y="9"/>
                    <a:pt x="6" y="8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29" name="Freeform 48">
              <a:extLst>
                <a:ext uri="{FF2B5EF4-FFF2-40B4-BE49-F238E27FC236}">
                  <a16:creationId xmlns:a16="http://schemas.microsoft.com/office/drawing/2014/main" id="{BD09D4E4-8C61-622C-0205-A114E28FF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" y="241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20 w 6"/>
                <a:gd name="T3" fmla="*/ 115 h 6"/>
                <a:gd name="T4" fmla="*/ 95 w 6"/>
                <a:gd name="T5" fmla="*/ 9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2" y="4"/>
                    <a:pt x="4" y="4"/>
                    <a:pt x="6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0" name="Freeform 50">
              <a:extLst>
                <a:ext uri="{FF2B5EF4-FFF2-40B4-BE49-F238E27FC236}">
                  <a16:creationId xmlns:a16="http://schemas.microsoft.com/office/drawing/2014/main" id="{9BC3A8AF-20FC-E728-CBCA-FC220C5CA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" y="2405"/>
              <a:ext cx="50" cy="35"/>
            </a:xfrm>
            <a:custGeom>
              <a:avLst/>
              <a:gdLst>
                <a:gd name="T0" fmla="*/ 0 w 20"/>
                <a:gd name="T1" fmla="*/ 0 h 13"/>
                <a:gd name="T2" fmla="*/ 33 w 20"/>
                <a:gd name="T3" fmla="*/ 137 h 13"/>
                <a:gd name="T4" fmla="*/ 83 w 20"/>
                <a:gd name="T5" fmla="*/ 94 h 13"/>
                <a:gd name="T6" fmla="*/ 83 w 20"/>
                <a:gd name="T7" fmla="*/ 175 h 13"/>
                <a:gd name="T8" fmla="*/ 175 w 20"/>
                <a:gd name="T9" fmla="*/ 22 h 13"/>
                <a:gd name="T10" fmla="*/ 270 w 20"/>
                <a:gd name="T11" fmla="*/ 81 h 13"/>
                <a:gd name="T12" fmla="*/ 300 w 20"/>
                <a:gd name="T13" fmla="*/ 94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3">
                  <a:moveTo>
                    <a:pt x="0" y="0"/>
                  </a:moveTo>
                  <a:cubicBezTo>
                    <a:pt x="0" y="2"/>
                    <a:pt x="1" y="5"/>
                    <a:pt x="2" y="7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3" y="1"/>
                    <a:pt x="16" y="10"/>
                    <a:pt x="11" y="1"/>
                  </a:cubicBezTo>
                  <a:cubicBezTo>
                    <a:pt x="7" y="13"/>
                    <a:pt x="20" y="10"/>
                    <a:pt x="17" y="4"/>
                  </a:cubicBezTo>
                  <a:cubicBezTo>
                    <a:pt x="18" y="5"/>
                    <a:pt x="19" y="5"/>
                    <a:pt x="19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1" name="Freeform 51">
              <a:extLst>
                <a:ext uri="{FF2B5EF4-FFF2-40B4-BE49-F238E27FC236}">
                  <a16:creationId xmlns:a16="http://schemas.microsoft.com/office/drawing/2014/main" id="{80A3B95C-D4A6-1A9D-076F-20EA81DB2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549"/>
              <a:ext cx="28" cy="16"/>
            </a:xfrm>
            <a:custGeom>
              <a:avLst/>
              <a:gdLst>
                <a:gd name="T0" fmla="*/ 0 w 11"/>
                <a:gd name="T1" fmla="*/ 35 h 6"/>
                <a:gd name="T2" fmla="*/ 51 w 11"/>
                <a:gd name="T3" fmla="*/ 0 h 6"/>
                <a:gd name="T4" fmla="*/ 51 w 11"/>
                <a:gd name="T5" fmla="*/ 93 h 6"/>
                <a:gd name="T6" fmla="*/ 117 w 11"/>
                <a:gd name="T7" fmla="*/ 56 h 6"/>
                <a:gd name="T8" fmla="*/ 181 w 11"/>
                <a:gd name="T9" fmla="*/ 9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6">
                  <a:moveTo>
                    <a:pt x="0" y="2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6" y="6"/>
                    <a:pt x="8" y="5"/>
                    <a:pt x="7" y="3"/>
                  </a:cubicBezTo>
                  <a:cubicBezTo>
                    <a:pt x="9" y="1"/>
                    <a:pt x="11" y="3"/>
                    <a:pt x="11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2" name="Freeform 53">
              <a:extLst>
                <a:ext uri="{FF2B5EF4-FFF2-40B4-BE49-F238E27FC236}">
                  <a16:creationId xmlns:a16="http://schemas.microsoft.com/office/drawing/2014/main" id="{CD6E0DEE-C524-31C4-4C8C-31B5F75B0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" y="2552"/>
              <a:ext cx="9" cy="19"/>
            </a:xfrm>
            <a:custGeom>
              <a:avLst/>
              <a:gdLst>
                <a:gd name="T0" fmla="*/ 45 w 4"/>
                <a:gd name="T1" fmla="*/ 0 h 7"/>
                <a:gd name="T2" fmla="*/ 36 w 4"/>
                <a:gd name="T3" fmla="*/ 141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0" y="1"/>
                    <a:pt x="3" y="5"/>
                    <a:pt x="3" y="7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33" name="Group 3">
            <a:extLst>
              <a:ext uri="{FF2B5EF4-FFF2-40B4-BE49-F238E27FC236}">
                <a16:creationId xmlns:a16="http://schemas.microsoft.com/office/drawing/2014/main" id="{CF74EBA7-7798-9142-2910-D851F8DA5FE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49957" y="3835605"/>
            <a:ext cx="118874" cy="1175678"/>
            <a:chOff x="387" y="2077"/>
            <a:chExt cx="182" cy="1800"/>
          </a:xfrm>
        </p:grpSpPr>
        <p:sp>
          <p:nvSpPr>
            <p:cNvPr id="2134" name="Freeform 4">
              <a:extLst>
                <a:ext uri="{FF2B5EF4-FFF2-40B4-BE49-F238E27FC236}">
                  <a16:creationId xmlns:a16="http://schemas.microsoft.com/office/drawing/2014/main" id="{C58AFDDE-4A12-C489-DD02-F77F2ABB3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600"/>
            </a:xfrm>
            <a:custGeom>
              <a:avLst/>
              <a:gdLst>
                <a:gd name="T0" fmla="*/ 558 w 73"/>
                <a:gd name="T1" fmla="*/ 0 h 600"/>
                <a:gd name="T2" fmla="*/ 0 w 73"/>
                <a:gd name="T3" fmla="*/ 77 h 600"/>
                <a:gd name="T4" fmla="*/ 0 w 73"/>
                <a:gd name="T5" fmla="*/ 704 h 600"/>
                <a:gd name="T6" fmla="*/ 0 w 73"/>
                <a:gd name="T7" fmla="*/ 704 h 600"/>
                <a:gd name="T8" fmla="*/ 30 w 73"/>
                <a:gd name="T9" fmla="*/ 717 h 600"/>
                <a:gd name="T10" fmla="*/ 30 w 73"/>
                <a:gd name="T11" fmla="*/ 10888 h 600"/>
                <a:gd name="T12" fmla="*/ 558 w 73"/>
                <a:gd name="T13" fmla="*/ 11379 h 600"/>
                <a:gd name="T14" fmla="*/ 1099 w 73"/>
                <a:gd name="T15" fmla="*/ 10888 h 600"/>
                <a:gd name="T16" fmla="*/ 1099 w 73"/>
                <a:gd name="T17" fmla="*/ 717 h 600"/>
                <a:gd name="T18" fmla="*/ 1132 w 73"/>
                <a:gd name="T19" fmla="*/ 704 h 600"/>
                <a:gd name="T20" fmla="*/ 1132 w 73"/>
                <a:gd name="T21" fmla="*/ 77 h 600"/>
                <a:gd name="T22" fmla="*/ 558 w 73"/>
                <a:gd name="T23" fmla="*/ 0 h 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3" h="600">
                  <a:moveTo>
                    <a:pt x="36" y="0"/>
                  </a:move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2" y="38"/>
                  </a:cubicBezTo>
                  <a:cubicBezTo>
                    <a:pt x="2" y="574"/>
                    <a:pt x="2" y="574"/>
                    <a:pt x="2" y="574"/>
                  </a:cubicBezTo>
                  <a:cubicBezTo>
                    <a:pt x="2" y="593"/>
                    <a:pt x="17" y="600"/>
                    <a:pt x="36" y="600"/>
                  </a:cubicBezTo>
                  <a:cubicBezTo>
                    <a:pt x="55" y="600"/>
                    <a:pt x="71" y="593"/>
                    <a:pt x="71" y="574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2" y="37"/>
                    <a:pt x="73" y="37"/>
                    <a:pt x="73" y="37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lose/>
                </a:path>
              </a:pathLst>
            </a:cu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5" name="Freeform 5">
              <a:extLst>
                <a:ext uri="{FF2B5EF4-FFF2-40B4-BE49-F238E27FC236}">
                  <a16:creationId xmlns:a16="http://schemas.microsoft.com/office/drawing/2014/main" id="{728E76C4-243B-7EC9-EC4C-D26479CB7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E2EF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6" name="Freeform 6">
              <a:extLst>
                <a:ext uri="{FF2B5EF4-FFF2-40B4-BE49-F238E27FC236}">
                  <a16:creationId xmlns:a16="http://schemas.microsoft.com/office/drawing/2014/main" id="{449DD061-DB14-37B7-0256-D14F28876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72" cy="952"/>
            </a:xfrm>
            <a:custGeom>
              <a:avLst/>
              <a:gdLst>
                <a:gd name="T0" fmla="*/ 528 w 69"/>
                <a:gd name="T1" fmla="*/ 6771 h 357"/>
                <a:gd name="T2" fmla="*/ 1069 w 69"/>
                <a:gd name="T3" fmla="*/ 6280 h 357"/>
                <a:gd name="T4" fmla="*/ 1069 w 69"/>
                <a:gd name="T5" fmla="*/ 21 h 357"/>
                <a:gd name="T6" fmla="*/ 528 w 69"/>
                <a:gd name="T7" fmla="*/ 56 h 357"/>
                <a:gd name="T8" fmla="*/ 0 w 69"/>
                <a:gd name="T9" fmla="*/ 0 h 357"/>
                <a:gd name="T10" fmla="*/ 0 w 69"/>
                <a:gd name="T11" fmla="*/ 6280 h 357"/>
                <a:gd name="T12" fmla="*/ 528 w 69"/>
                <a:gd name="T13" fmla="*/ 6771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357">
                  <a:moveTo>
                    <a:pt x="34" y="357"/>
                  </a:moveTo>
                  <a:cubicBezTo>
                    <a:pt x="53" y="357"/>
                    <a:pt x="69" y="350"/>
                    <a:pt x="69" y="33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2"/>
                    <a:pt x="52" y="3"/>
                    <a:pt x="34" y="3"/>
                  </a:cubicBezTo>
                  <a:cubicBezTo>
                    <a:pt x="16" y="3"/>
                    <a:pt x="1" y="2"/>
                    <a:pt x="0" y="0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50"/>
                    <a:pt x="15" y="357"/>
                    <a:pt x="34" y="357"/>
                  </a:cubicBezTo>
                  <a:close/>
                </a:path>
              </a:pathLst>
            </a:custGeom>
            <a:solidFill>
              <a:srgbClr val="F4B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7" name="Freeform 7">
              <a:extLst>
                <a:ext uri="{FF2B5EF4-FFF2-40B4-BE49-F238E27FC236}">
                  <a16:creationId xmlns:a16="http://schemas.microsoft.com/office/drawing/2014/main" id="{5DE32F14-E03B-70A7-5CFD-242C3F033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835"/>
              <a:ext cx="125" cy="914"/>
            </a:xfrm>
            <a:custGeom>
              <a:avLst/>
              <a:gdLst>
                <a:gd name="T0" fmla="*/ 395 w 50"/>
                <a:gd name="T1" fmla="*/ 21 h 343"/>
                <a:gd name="T2" fmla="*/ 0 w 50"/>
                <a:gd name="T3" fmla="*/ 0 h 343"/>
                <a:gd name="T4" fmla="*/ 0 w 50"/>
                <a:gd name="T5" fmla="*/ 6171 h 343"/>
                <a:gd name="T6" fmla="*/ 395 w 50"/>
                <a:gd name="T7" fmla="*/ 6491 h 343"/>
                <a:gd name="T8" fmla="*/ 783 w 50"/>
                <a:gd name="T9" fmla="*/ 6171 h 343"/>
                <a:gd name="T10" fmla="*/ 783 w 50"/>
                <a:gd name="T11" fmla="*/ 0 h 343"/>
                <a:gd name="T12" fmla="*/ 395 w 50"/>
                <a:gd name="T13" fmla="*/ 21 h 3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343">
                  <a:moveTo>
                    <a:pt x="25" y="1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40"/>
                    <a:pt x="12" y="343"/>
                    <a:pt x="25" y="343"/>
                  </a:cubicBezTo>
                  <a:cubicBezTo>
                    <a:pt x="39" y="343"/>
                    <a:pt x="50" y="340"/>
                    <a:pt x="50" y="3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1"/>
                    <a:pt x="35" y="1"/>
                    <a:pt x="25" y="1"/>
                  </a:cubicBezTo>
                  <a:close/>
                </a:path>
              </a:pathLst>
            </a:custGeom>
            <a:solidFill>
              <a:srgbClr val="B00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8" name="Freeform 8">
              <a:extLst>
                <a:ext uri="{FF2B5EF4-FFF2-40B4-BE49-F238E27FC236}">
                  <a16:creationId xmlns:a16="http://schemas.microsoft.com/office/drawing/2014/main" id="{EFC256AF-0C33-6116-F901-6397E182F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272"/>
              <a:ext cx="125" cy="565"/>
            </a:xfrm>
            <a:custGeom>
              <a:avLst/>
              <a:gdLst>
                <a:gd name="T0" fmla="*/ 0 w 50"/>
                <a:gd name="T1" fmla="*/ 0 h 212"/>
                <a:gd name="T2" fmla="*/ 0 w 50"/>
                <a:gd name="T3" fmla="*/ 3992 h 212"/>
                <a:gd name="T4" fmla="*/ 395 w 50"/>
                <a:gd name="T5" fmla="*/ 4014 h 212"/>
                <a:gd name="T6" fmla="*/ 783 w 50"/>
                <a:gd name="T7" fmla="*/ 3992 h 212"/>
                <a:gd name="T8" fmla="*/ 783 w 50"/>
                <a:gd name="T9" fmla="*/ 0 h 212"/>
                <a:gd name="T10" fmla="*/ 0 w 50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212">
                  <a:moveTo>
                    <a:pt x="0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" y="212"/>
                    <a:pt x="15" y="212"/>
                    <a:pt x="25" y="212"/>
                  </a:cubicBezTo>
                  <a:cubicBezTo>
                    <a:pt x="35" y="212"/>
                    <a:pt x="44" y="212"/>
                    <a:pt x="50" y="211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B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9" name="Freeform 9">
              <a:extLst>
                <a:ext uri="{FF2B5EF4-FFF2-40B4-BE49-F238E27FC236}">
                  <a16:creationId xmlns:a16="http://schemas.microsoft.com/office/drawing/2014/main" id="{C8AB37E6-310A-B4EA-48E9-5CED5847E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72" cy="16"/>
            </a:xfrm>
            <a:custGeom>
              <a:avLst/>
              <a:gdLst>
                <a:gd name="T0" fmla="*/ 0 w 69"/>
                <a:gd name="T1" fmla="*/ 56 h 6"/>
                <a:gd name="T2" fmla="*/ 528 w 69"/>
                <a:gd name="T3" fmla="*/ 115 h 6"/>
                <a:gd name="T4" fmla="*/ 1069 w 69"/>
                <a:gd name="T5" fmla="*/ 56 h 6"/>
                <a:gd name="T6" fmla="*/ 1069 w 69"/>
                <a:gd name="T7" fmla="*/ 56 h 6"/>
                <a:gd name="T8" fmla="*/ 528 w 69"/>
                <a:gd name="T9" fmla="*/ 0 h 6"/>
                <a:gd name="T10" fmla="*/ 0 w 69"/>
                <a:gd name="T11" fmla="*/ 5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">
                  <a:moveTo>
                    <a:pt x="0" y="3"/>
                  </a:moveTo>
                  <a:cubicBezTo>
                    <a:pt x="0" y="5"/>
                    <a:pt x="16" y="6"/>
                    <a:pt x="34" y="6"/>
                  </a:cubicBezTo>
                  <a:cubicBezTo>
                    <a:pt x="52" y="6"/>
                    <a:pt x="67" y="5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1"/>
                    <a:pt x="53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solidFill>
              <a:srgbClr val="FAD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0" name="Freeform 10">
              <a:extLst>
                <a:ext uri="{FF2B5EF4-FFF2-40B4-BE49-F238E27FC236}">
                  <a16:creationId xmlns:a16="http://schemas.microsoft.com/office/drawing/2014/main" id="{56AAF0CD-8684-1976-F1BE-C0A240CEB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835"/>
              <a:ext cx="62" cy="914"/>
            </a:xfrm>
            <a:custGeom>
              <a:avLst/>
              <a:gdLst>
                <a:gd name="T0" fmla="*/ 320 w 25"/>
                <a:gd name="T1" fmla="*/ 21 h 343"/>
                <a:gd name="T2" fmla="*/ 320 w 25"/>
                <a:gd name="T3" fmla="*/ 6113 h 343"/>
                <a:gd name="T4" fmla="*/ 0 w 25"/>
                <a:gd name="T5" fmla="*/ 6491 h 343"/>
                <a:gd name="T6" fmla="*/ 382 w 25"/>
                <a:gd name="T7" fmla="*/ 6171 h 343"/>
                <a:gd name="T8" fmla="*/ 382 w 25"/>
                <a:gd name="T9" fmla="*/ 0 h 343"/>
                <a:gd name="T10" fmla="*/ 320 w 25"/>
                <a:gd name="T11" fmla="*/ 21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43">
                  <a:moveTo>
                    <a:pt x="21" y="1"/>
                  </a:moveTo>
                  <a:cubicBezTo>
                    <a:pt x="21" y="323"/>
                    <a:pt x="21" y="323"/>
                    <a:pt x="21" y="323"/>
                  </a:cubicBezTo>
                  <a:cubicBezTo>
                    <a:pt x="21" y="338"/>
                    <a:pt x="10" y="342"/>
                    <a:pt x="0" y="343"/>
                  </a:cubicBezTo>
                  <a:cubicBezTo>
                    <a:pt x="14" y="343"/>
                    <a:pt x="25" y="340"/>
                    <a:pt x="25" y="3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2" y="1"/>
                    <a:pt x="21" y="1"/>
                  </a:cubicBezTo>
                  <a:close/>
                </a:path>
              </a:pathLst>
            </a:custGeom>
            <a:solidFill>
              <a:srgbClr val="840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1" name="Freeform 11">
              <a:extLst>
                <a:ext uri="{FF2B5EF4-FFF2-40B4-BE49-F238E27FC236}">
                  <a16:creationId xmlns:a16="http://schemas.microsoft.com/office/drawing/2014/main" id="{7864F846-A4C3-23A8-9AEB-3787DAFCC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272"/>
              <a:ext cx="10" cy="565"/>
            </a:xfrm>
            <a:custGeom>
              <a:avLst/>
              <a:gdLst>
                <a:gd name="T0" fmla="*/ 0 w 4"/>
                <a:gd name="T1" fmla="*/ 0 h 212"/>
                <a:gd name="T2" fmla="*/ 0 w 4"/>
                <a:gd name="T3" fmla="*/ 4014 h 212"/>
                <a:gd name="T4" fmla="*/ 63 w 4"/>
                <a:gd name="T5" fmla="*/ 3992 h 212"/>
                <a:gd name="T6" fmla="*/ 63 w 4"/>
                <a:gd name="T7" fmla="*/ 0 h 212"/>
                <a:gd name="T8" fmla="*/ 0 w 4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12">
                  <a:moveTo>
                    <a:pt x="0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1" y="212"/>
                    <a:pt x="3" y="212"/>
                    <a:pt x="4" y="211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C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2" name="Freeform 12">
              <a:extLst>
                <a:ext uri="{FF2B5EF4-FFF2-40B4-BE49-F238E27FC236}">
                  <a16:creationId xmlns:a16="http://schemas.microsoft.com/office/drawing/2014/main" id="{124A5A26-F49B-0196-6911-CF35B204E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077"/>
              <a:ext cx="75" cy="1696"/>
            </a:xfrm>
            <a:custGeom>
              <a:avLst/>
              <a:gdLst>
                <a:gd name="T0" fmla="*/ 408 w 30"/>
                <a:gd name="T1" fmla="*/ 1365 h 636"/>
                <a:gd name="T2" fmla="*/ 408 w 30"/>
                <a:gd name="T3" fmla="*/ 11683 h 636"/>
                <a:gd name="T4" fmla="*/ 0 w 30"/>
                <a:gd name="T5" fmla="*/ 12061 h 636"/>
                <a:gd name="T6" fmla="*/ 470 w 30"/>
                <a:gd name="T7" fmla="*/ 11699 h 636"/>
                <a:gd name="T8" fmla="*/ 470 w 30"/>
                <a:gd name="T9" fmla="*/ 1288 h 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636">
                  <a:moveTo>
                    <a:pt x="26" y="72"/>
                  </a:moveTo>
                  <a:cubicBezTo>
                    <a:pt x="26" y="9"/>
                    <a:pt x="26" y="527"/>
                    <a:pt x="26" y="616"/>
                  </a:cubicBezTo>
                  <a:cubicBezTo>
                    <a:pt x="26" y="626"/>
                    <a:pt x="10" y="636"/>
                    <a:pt x="0" y="636"/>
                  </a:cubicBezTo>
                  <a:cubicBezTo>
                    <a:pt x="10" y="636"/>
                    <a:pt x="30" y="633"/>
                    <a:pt x="30" y="617"/>
                  </a:cubicBezTo>
                  <a:cubicBezTo>
                    <a:pt x="30" y="522"/>
                    <a:pt x="30" y="0"/>
                    <a:pt x="30" y="68"/>
                  </a:cubicBezTo>
                </a:path>
              </a:pathLst>
            </a:custGeom>
            <a:solidFill>
              <a:srgbClr val="ADD2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3" name="Freeform 13">
              <a:extLst>
                <a:ext uri="{FF2B5EF4-FFF2-40B4-BE49-F238E27FC236}">
                  <a16:creationId xmlns:a16="http://schemas.microsoft.com/office/drawing/2014/main" id="{ABB161E2-55AE-6B8F-B2B1-F445F36875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835"/>
              <a:ext cx="75" cy="938"/>
            </a:xfrm>
            <a:custGeom>
              <a:avLst/>
              <a:gdLst>
                <a:gd name="T0" fmla="*/ 470 w 30"/>
                <a:gd name="T1" fmla="*/ 0 h 352"/>
                <a:gd name="T2" fmla="*/ 408 w 30"/>
                <a:gd name="T3" fmla="*/ 0 h 352"/>
                <a:gd name="T4" fmla="*/ 408 w 30"/>
                <a:gd name="T5" fmla="*/ 6284 h 352"/>
                <a:gd name="T6" fmla="*/ 0 w 30"/>
                <a:gd name="T7" fmla="*/ 6662 h 352"/>
                <a:gd name="T8" fmla="*/ 470 w 30"/>
                <a:gd name="T9" fmla="*/ 6300 h 352"/>
                <a:gd name="T10" fmla="*/ 470 w 30"/>
                <a:gd name="T11" fmla="*/ 0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352">
                  <a:moveTo>
                    <a:pt x="30" y="0"/>
                  </a:moveTo>
                  <a:cubicBezTo>
                    <a:pt x="29" y="0"/>
                    <a:pt x="28" y="0"/>
                    <a:pt x="26" y="0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6" y="342"/>
                    <a:pt x="10" y="352"/>
                    <a:pt x="0" y="352"/>
                  </a:cubicBezTo>
                  <a:cubicBezTo>
                    <a:pt x="10" y="352"/>
                    <a:pt x="30" y="349"/>
                    <a:pt x="30" y="333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4" name="Freeform 14">
              <a:extLst>
                <a:ext uri="{FF2B5EF4-FFF2-40B4-BE49-F238E27FC236}">
                  <a16:creationId xmlns:a16="http://schemas.microsoft.com/office/drawing/2014/main" id="{06B05D37-85C9-8FDC-E57B-8F42E9214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824"/>
              <a:ext cx="12" cy="11"/>
            </a:xfrm>
            <a:custGeom>
              <a:avLst/>
              <a:gdLst>
                <a:gd name="T0" fmla="*/ 0 w 5"/>
                <a:gd name="T1" fmla="*/ 0 h 4"/>
                <a:gd name="T2" fmla="*/ 58 w 5"/>
                <a:gd name="T3" fmla="*/ 61 h 4"/>
                <a:gd name="T4" fmla="*/ 0 w 5"/>
                <a:gd name="T5" fmla="*/ 83 h 4"/>
                <a:gd name="T6" fmla="*/ 0 w 5"/>
                <a:gd name="T7" fmla="*/ 22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1" y="1"/>
                    <a:pt x="5" y="0"/>
                    <a:pt x="4" y="3"/>
                  </a:cubicBezTo>
                  <a:cubicBezTo>
                    <a:pt x="4" y="3"/>
                    <a:pt x="1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5" name="Freeform 15">
              <a:extLst>
                <a:ext uri="{FF2B5EF4-FFF2-40B4-BE49-F238E27FC236}">
                  <a16:creationId xmlns:a16="http://schemas.microsoft.com/office/drawing/2014/main" id="{FD74C9E2-3B7A-0326-8F8C-BB1DD6E91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" y="2827"/>
              <a:ext cx="8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33 h 2"/>
                <a:gd name="T4" fmla="*/ 35 w 3"/>
                <a:gd name="T5" fmla="*/ 2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1" y="1"/>
                    <a:pt x="0" y="0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6" name="Freeform 16">
              <a:extLst>
                <a:ext uri="{FF2B5EF4-FFF2-40B4-BE49-F238E27FC236}">
                  <a16:creationId xmlns:a16="http://schemas.microsoft.com/office/drawing/2014/main" id="{1429CA78-F40B-10E1-9517-C0EE6E40F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3376"/>
              <a:ext cx="17" cy="299"/>
            </a:xfrm>
            <a:custGeom>
              <a:avLst/>
              <a:gdLst>
                <a:gd name="T0" fmla="*/ 0 w 7"/>
                <a:gd name="T1" fmla="*/ 0 h 112"/>
                <a:gd name="T2" fmla="*/ 29 w 7"/>
                <a:gd name="T3" fmla="*/ 2130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112">
                  <a:moveTo>
                    <a:pt x="0" y="0"/>
                  </a:moveTo>
                  <a:cubicBezTo>
                    <a:pt x="6" y="14"/>
                    <a:pt x="7" y="85"/>
                    <a:pt x="2" y="112"/>
                  </a:cubicBezTo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7" name="Freeform 17">
              <a:extLst>
                <a:ext uri="{FF2B5EF4-FFF2-40B4-BE49-F238E27FC236}">
                  <a16:creationId xmlns:a16="http://schemas.microsoft.com/office/drawing/2014/main" id="{9CB05277-5C4A-771D-6DE5-ACB06D32F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" y="2829"/>
              <a:ext cx="8" cy="6"/>
            </a:xfrm>
            <a:custGeom>
              <a:avLst/>
              <a:gdLst>
                <a:gd name="T0" fmla="*/ 0 w 3"/>
                <a:gd name="T1" fmla="*/ 54 h 2"/>
                <a:gd name="T2" fmla="*/ 56 w 3"/>
                <a:gd name="T3" fmla="*/ 0 h 2"/>
                <a:gd name="T4" fmla="*/ 56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8" name="Freeform 18">
              <a:extLst>
                <a:ext uri="{FF2B5EF4-FFF2-40B4-BE49-F238E27FC236}">
                  <a16:creationId xmlns:a16="http://schemas.microsoft.com/office/drawing/2014/main" id="{025F93B8-E117-7D03-3A53-DE520690C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35"/>
              <a:ext cx="29" cy="2"/>
            </a:xfrm>
            <a:custGeom>
              <a:avLst/>
              <a:gdLst>
                <a:gd name="T0" fmla="*/ 0 w 12"/>
                <a:gd name="T1" fmla="*/ 8 h 1"/>
                <a:gd name="T2" fmla="*/ 169 w 12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1">
                  <a:moveTo>
                    <a:pt x="0" y="1"/>
                  </a:moveTo>
                  <a:cubicBezTo>
                    <a:pt x="5" y="0"/>
                    <a:pt x="9" y="0"/>
                    <a:pt x="12" y="0"/>
                  </a:cubicBezTo>
                </a:path>
              </a:pathLst>
            </a:custGeom>
            <a:noFill/>
            <a:ln w="3175" cap="rnd">
              <a:solidFill>
                <a:srgbClr val="87B1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49" name="Freeform 19">
              <a:extLst>
                <a:ext uri="{FF2B5EF4-FFF2-40B4-BE49-F238E27FC236}">
                  <a16:creationId xmlns:a16="http://schemas.microsoft.com/office/drawing/2014/main" id="{2DD0A544-D99B-A082-16D1-78849A5CF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35" cy="8"/>
            </a:xfrm>
            <a:custGeom>
              <a:avLst/>
              <a:gdLst>
                <a:gd name="T0" fmla="*/ 0 w 54"/>
                <a:gd name="T1" fmla="*/ 0 h 3"/>
                <a:gd name="T2" fmla="*/ 533 w 54"/>
                <a:gd name="T3" fmla="*/ 56 h 3"/>
                <a:gd name="T4" fmla="*/ 845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0" y="0"/>
                  </a:moveTo>
                  <a:cubicBezTo>
                    <a:pt x="0" y="2"/>
                    <a:pt x="16" y="3"/>
                    <a:pt x="34" y="3"/>
                  </a:cubicBezTo>
                  <a:cubicBezTo>
                    <a:pt x="42" y="3"/>
                    <a:pt x="49" y="3"/>
                    <a:pt x="54" y="3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0" name="Freeform 20">
              <a:extLst>
                <a:ext uri="{FF2B5EF4-FFF2-40B4-BE49-F238E27FC236}">
                  <a16:creationId xmlns:a16="http://schemas.microsoft.com/office/drawing/2014/main" id="{95FF28F3-F172-E005-4EB6-D827DE263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35" cy="8"/>
            </a:xfrm>
            <a:custGeom>
              <a:avLst/>
              <a:gdLst>
                <a:gd name="T0" fmla="*/ 845 w 54"/>
                <a:gd name="T1" fmla="*/ 21 h 3"/>
                <a:gd name="T2" fmla="*/ 533 w 54"/>
                <a:gd name="T3" fmla="*/ 0 h 3"/>
                <a:gd name="T4" fmla="*/ 0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54" y="1"/>
                  </a:moveTo>
                  <a:cubicBezTo>
                    <a:pt x="49" y="0"/>
                    <a:pt x="42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1" name="Freeform 21">
              <a:extLst>
                <a:ext uri="{FF2B5EF4-FFF2-40B4-BE49-F238E27FC236}">
                  <a16:creationId xmlns:a16="http://schemas.microsoft.com/office/drawing/2014/main" id="{3B956A02-BAF4-BDA5-E229-E9555D834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24"/>
              <a:ext cx="27" cy="3"/>
            </a:xfrm>
            <a:custGeom>
              <a:avLst/>
              <a:gdLst>
                <a:gd name="T0" fmla="*/ 162 w 11"/>
                <a:gd name="T1" fmla="*/ 27 h 1"/>
                <a:gd name="T2" fmla="*/ 0 w 11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cubicBezTo>
                    <a:pt x="9" y="0"/>
                    <a:pt x="5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91B7C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2" name="Freeform 22">
              <a:extLst>
                <a:ext uri="{FF2B5EF4-FFF2-40B4-BE49-F238E27FC236}">
                  <a16:creationId xmlns:a16="http://schemas.microsoft.com/office/drawing/2014/main" id="{763C3A09-241F-7294-DEF4-A05550DFD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" y="2827"/>
              <a:ext cx="10" cy="2"/>
            </a:xfrm>
            <a:custGeom>
              <a:avLst/>
              <a:gdLst>
                <a:gd name="T0" fmla="*/ 63 w 4"/>
                <a:gd name="T1" fmla="*/ 8 h 1"/>
                <a:gd name="T2" fmla="*/ 0 w 4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3" name="Freeform 23">
              <a:extLst>
                <a:ext uri="{FF2B5EF4-FFF2-40B4-BE49-F238E27FC236}">
                  <a16:creationId xmlns:a16="http://schemas.microsoft.com/office/drawing/2014/main" id="{76145299-073E-8885-E15C-A09A597E0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4" name="Freeform 24">
              <a:extLst>
                <a:ext uri="{FF2B5EF4-FFF2-40B4-BE49-F238E27FC236}">
                  <a16:creationId xmlns:a16="http://schemas.microsoft.com/office/drawing/2014/main" id="{B3F54BE6-210F-94B8-57A0-75802D0FE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solidFill>
              <a:srgbClr val="ECA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5" name="Freeform 25">
              <a:extLst>
                <a:ext uri="{FF2B5EF4-FFF2-40B4-BE49-F238E27FC236}">
                  <a16:creationId xmlns:a16="http://schemas.microsoft.com/office/drawing/2014/main" id="{DBBE450C-5610-AA8D-926F-5C9310BD2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91"/>
              <a:ext cx="80" cy="40"/>
            </a:xfrm>
            <a:custGeom>
              <a:avLst/>
              <a:gdLst>
                <a:gd name="T0" fmla="*/ 0 w 32"/>
                <a:gd name="T1" fmla="*/ 285 h 15"/>
                <a:gd name="T2" fmla="*/ 0 w 32"/>
                <a:gd name="T3" fmla="*/ 0 h 15"/>
                <a:gd name="T4" fmla="*/ 500 w 32"/>
                <a:gd name="T5" fmla="*/ 35 h 15"/>
                <a:gd name="T6" fmla="*/ 83 w 32"/>
                <a:gd name="T7" fmla="*/ 93 h 15"/>
                <a:gd name="T8" fmla="*/ 0 w 32"/>
                <a:gd name="T9" fmla="*/ 28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5">
                  <a:moveTo>
                    <a:pt x="0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24" y="2"/>
                    <a:pt x="32" y="2"/>
                  </a:cubicBezTo>
                  <a:cubicBezTo>
                    <a:pt x="27" y="4"/>
                    <a:pt x="8" y="5"/>
                    <a:pt x="5" y="5"/>
                  </a:cubicBezTo>
                  <a:cubicBezTo>
                    <a:pt x="1" y="5"/>
                    <a:pt x="1" y="9"/>
                    <a:pt x="0" y="15"/>
                  </a:cubicBezTo>
                  <a:close/>
                </a:path>
              </a:pathLst>
            </a:custGeom>
            <a:solidFill>
              <a:srgbClr val="E37C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6" name="Freeform 26">
              <a:extLst>
                <a:ext uri="{FF2B5EF4-FFF2-40B4-BE49-F238E27FC236}">
                  <a16:creationId xmlns:a16="http://schemas.microsoft.com/office/drawing/2014/main" id="{1908806F-C874-6F2D-B95E-A5B5E6202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noFill/>
            <a:ln w="7938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7" name="Freeform 27">
              <a:extLst>
                <a:ext uri="{FF2B5EF4-FFF2-40B4-BE49-F238E27FC236}">
                  <a16:creationId xmlns:a16="http://schemas.microsoft.com/office/drawing/2014/main" id="{73348C21-7CA2-B889-E619-F9FCE78FB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445"/>
              <a:ext cx="27" cy="30"/>
            </a:xfrm>
            <a:custGeom>
              <a:avLst/>
              <a:gdLst>
                <a:gd name="T0" fmla="*/ 162 w 11"/>
                <a:gd name="T1" fmla="*/ 104 h 11"/>
                <a:gd name="T2" fmla="*/ 91 w 11"/>
                <a:gd name="T3" fmla="*/ 224 h 11"/>
                <a:gd name="T4" fmla="*/ 12 w 11"/>
                <a:gd name="T5" fmla="*/ 120 h 11"/>
                <a:gd name="T6" fmla="*/ 91 w 11"/>
                <a:gd name="T7" fmla="*/ 0 h 11"/>
                <a:gd name="T8" fmla="*/ 162 w 11"/>
                <a:gd name="T9" fmla="*/ 10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8" name="Freeform 28">
              <a:extLst>
                <a:ext uri="{FF2B5EF4-FFF2-40B4-BE49-F238E27FC236}">
                  <a16:creationId xmlns:a16="http://schemas.microsoft.com/office/drawing/2014/main" id="{71417B4D-0356-B920-B645-E4219F247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" y="2427"/>
              <a:ext cx="15" cy="16"/>
            </a:xfrm>
            <a:custGeom>
              <a:avLst/>
              <a:gdLst>
                <a:gd name="T0" fmla="*/ 95 w 6"/>
                <a:gd name="T1" fmla="*/ 56 h 6"/>
                <a:gd name="T2" fmla="*/ 50 w 6"/>
                <a:gd name="T3" fmla="*/ 115 h 6"/>
                <a:gd name="T4" fmla="*/ 0 w 6"/>
                <a:gd name="T5" fmla="*/ 56 h 6"/>
                <a:gd name="T6" fmla="*/ 50 w 6"/>
                <a:gd name="T7" fmla="*/ 0 h 6"/>
                <a:gd name="T8" fmla="*/ 95 w 6"/>
                <a:gd name="T9" fmla="*/ 5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4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9" name="Oval 29">
              <a:extLst>
                <a:ext uri="{FF2B5EF4-FFF2-40B4-BE49-F238E27FC236}">
                  <a16:creationId xmlns:a16="http://schemas.microsoft.com/office/drawing/2014/main" id="{9A3B80EF-64A9-BEFA-C396-2586C6DF5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2480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0" name="Freeform 30">
              <a:extLst>
                <a:ext uri="{FF2B5EF4-FFF2-40B4-BE49-F238E27FC236}">
                  <a16:creationId xmlns:a16="http://schemas.microsoft.com/office/drawing/2014/main" id="{E01BB567-6435-34E7-F6D0-31CDA2A02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" y="2323"/>
              <a:ext cx="63" cy="1554"/>
            </a:xfrm>
            <a:custGeom>
              <a:avLst/>
              <a:gdLst>
                <a:gd name="T0" fmla="*/ 113 w 25"/>
                <a:gd name="T1" fmla="*/ 9756 h 583"/>
                <a:gd name="T2" fmla="*/ 401 w 25"/>
                <a:gd name="T3" fmla="*/ 10132 h 583"/>
                <a:gd name="T4" fmla="*/ 33 w 25"/>
                <a:gd name="T5" fmla="*/ 8348 h 583"/>
                <a:gd name="T6" fmla="*/ 33 w 25"/>
                <a:gd name="T7" fmla="*/ 0 h 583"/>
                <a:gd name="T8" fmla="*/ 113 w 25"/>
                <a:gd name="T9" fmla="*/ 9756 h 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583">
                  <a:moveTo>
                    <a:pt x="7" y="515"/>
                  </a:moveTo>
                  <a:cubicBezTo>
                    <a:pt x="7" y="531"/>
                    <a:pt x="18" y="534"/>
                    <a:pt x="25" y="535"/>
                  </a:cubicBezTo>
                  <a:cubicBezTo>
                    <a:pt x="0" y="536"/>
                    <a:pt x="2" y="533"/>
                    <a:pt x="2" y="44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583"/>
                    <a:pt x="7" y="421"/>
                    <a:pt x="7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1" name="Freeform 31">
              <a:extLst>
                <a:ext uri="{FF2B5EF4-FFF2-40B4-BE49-F238E27FC236}">
                  <a16:creationId xmlns:a16="http://schemas.microsoft.com/office/drawing/2014/main" id="{08C03AF4-2449-7198-2F2A-CA5318E77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192"/>
              <a:ext cx="67" cy="1581"/>
            </a:xfrm>
            <a:custGeom>
              <a:avLst/>
              <a:gdLst>
                <a:gd name="T0" fmla="*/ 12 w 27"/>
                <a:gd name="T1" fmla="*/ 11238 h 593"/>
                <a:gd name="T2" fmla="*/ 412 w 27"/>
                <a:gd name="T3" fmla="*/ 10862 h 593"/>
                <a:gd name="T4" fmla="*/ 412 w 27"/>
                <a:gd name="T5" fmla="*/ 874 h 593"/>
                <a:gd name="T6" fmla="*/ 382 w 27"/>
                <a:gd name="T7" fmla="*/ 2765 h 593"/>
                <a:gd name="T8" fmla="*/ 382 w 27"/>
                <a:gd name="T9" fmla="*/ 9249 h 593"/>
                <a:gd name="T10" fmla="*/ 382 w 27"/>
                <a:gd name="T11" fmla="*/ 10307 h 593"/>
                <a:gd name="T12" fmla="*/ 370 w 27"/>
                <a:gd name="T13" fmla="*/ 10862 h 593"/>
                <a:gd name="T14" fmla="*/ 0 w 27"/>
                <a:gd name="T15" fmla="*/ 11238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593">
                  <a:moveTo>
                    <a:pt x="1" y="593"/>
                  </a:moveTo>
                  <a:cubicBezTo>
                    <a:pt x="11" y="593"/>
                    <a:pt x="27" y="583"/>
                    <a:pt x="27" y="573"/>
                  </a:cubicBezTo>
                  <a:cubicBezTo>
                    <a:pt x="27" y="502"/>
                    <a:pt x="27" y="0"/>
                    <a:pt x="27" y="46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25" y="511"/>
                    <a:pt x="26" y="529"/>
                    <a:pt x="25" y="544"/>
                  </a:cubicBezTo>
                  <a:cubicBezTo>
                    <a:pt x="25" y="549"/>
                    <a:pt x="25" y="569"/>
                    <a:pt x="24" y="573"/>
                  </a:cubicBezTo>
                  <a:cubicBezTo>
                    <a:pt x="20" y="591"/>
                    <a:pt x="8" y="590"/>
                    <a:pt x="0" y="5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2" name="Freeform 32">
              <a:extLst>
                <a:ext uri="{FF2B5EF4-FFF2-40B4-BE49-F238E27FC236}">
                  <a16:creationId xmlns:a16="http://schemas.microsoft.com/office/drawing/2014/main" id="{9BEDA456-F987-FDB9-29D4-746F45CF4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3" name="Freeform 33">
              <a:extLst>
                <a:ext uri="{FF2B5EF4-FFF2-40B4-BE49-F238E27FC236}">
                  <a16:creationId xmlns:a16="http://schemas.microsoft.com/office/drawing/2014/main" id="{0F4DA57E-7780-A92E-58A9-5D6D85E07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solidFill>
              <a:srgbClr val="F2C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4" name="Freeform 34">
              <a:extLst>
                <a:ext uri="{FF2B5EF4-FFF2-40B4-BE49-F238E27FC236}">
                  <a16:creationId xmlns:a16="http://schemas.microsoft.com/office/drawing/2014/main" id="{ABEEEBF3-2BF9-C144-4278-8F2EAC591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5" name="Freeform 35">
              <a:extLst>
                <a:ext uri="{FF2B5EF4-FFF2-40B4-BE49-F238E27FC236}">
                  <a16:creationId xmlns:a16="http://schemas.microsoft.com/office/drawing/2014/main" id="{3C5A7ED2-CE7D-F7F8-079D-1AB6962E6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6" name="Oval 36">
              <a:extLst>
                <a:ext uri="{FF2B5EF4-FFF2-40B4-BE49-F238E27FC236}">
                  <a16:creationId xmlns:a16="http://schemas.microsoft.com/office/drawing/2014/main" id="{C6177527-A27A-6F29-2F8E-52FCCDB68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7" name="Oval 37">
              <a:extLst>
                <a:ext uri="{FF2B5EF4-FFF2-40B4-BE49-F238E27FC236}">
                  <a16:creationId xmlns:a16="http://schemas.microsoft.com/office/drawing/2014/main" id="{E3E5909F-FB8F-62A4-DB5A-2C5DBE353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" y="2835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8" name="Oval 38">
              <a:extLst>
                <a:ext uri="{FF2B5EF4-FFF2-40B4-BE49-F238E27FC236}">
                  <a16:creationId xmlns:a16="http://schemas.microsoft.com/office/drawing/2014/main" id="{2AC03925-ECF1-D453-4AE4-3050977BB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" y="2832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69" name="Freeform 40">
              <a:extLst>
                <a:ext uri="{FF2B5EF4-FFF2-40B4-BE49-F238E27FC236}">
                  <a16:creationId xmlns:a16="http://schemas.microsoft.com/office/drawing/2014/main" id="{049E6DAB-0895-B0F7-6FC6-80F52A71D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" y="2451"/>
              <a:ext cx="125" cy="85"/>
            </a:xfrm>
            <a:custGeom>
              <a:avLst/>
              <a:gdLst>
                <a:gd name="T0" fmla="*/ 0 w 50"/>
                <a:gd name="T1" fmla="*/ 545 h 32"/>
                <a:gd name="T2" fmla="*/ 145 w 50"/>
                <a:gd name="T3" fmla="*/ 579 h 32"/>
                <a:gd name="T4" fmla="*/ 283 w 50"/>
                <a:gd name="T5" fmla="*/ 600 h 32"/>
                <a:gd name="T6" fmla="*/ 783 w 50"/>
                <a:gd name="T7" fmla="*/ 545 h 32"/>
                <a:gd name="T8" fmla="*/ 783 w 50"/>
                <a:gd name="T9" fmla="*/ 0 h 32"/>
                <a:gd name="T10" fmla="*/ 283 w 50"/>
                <a:gd name="T11" fmla="*/ 56 h 32"/>
                <a:gd name="T12" fmla="*/ 145 w 50"/>
                <a:gd name="T13" fmla="*/ 56 h 32"/>
                <a:gd name="T14" fmla="*/ 0 w 50"/>
                <a:gd name="T15" fmla="*/ 21 h 32"/>
                <a:gd name="T16" fmla="*/ 0 w 50"/>
                <a:gd name="T17" fmla="*/ 54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32">
                  <a:moveTo>
                    <a:pt x="0" y="29"/>
                  </a:moveTo>
                  <a:cubicBezTo>
                    <a:pt x="0" y="29"/>
                    <a:pt x="0" y="31"/>
                    <a:pt x="9" y="31"/>
                  </a:cubicBezTo>
                  <a:cubicBezTo>
                    <a:pt x="12" y="31"/>
                    <a:pt x="14" y="32"/>
                    <a:pt x="18" y="32"/>
                  </a:cubicBezTo>
                  <a:cubicBezTo>
                    <a:pt x="33" y="32"/>
                    <a:pt x="45" y="31"/>
                    <a:pt x="50" y="2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2"/>
                    <a:pt x="33" y="3"/>
                    <a:pt x="18" y="3"/>
                  </a:cubicBezTo>
                  <a:cubicBezTo>
                    <a:pt x="14" y="3"/>
                    <a:pt x="12" y="3"/>
                    <a:pt x="9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0" name="Freeform 41">
              <a:extLst>
                <a:ext uri="{FF2B5EF4-FFF2-40B4-BE49-F238E27FC236}">
                  <a16:creationId xmlns:a16="http://schemas.microsoft.com/office/drawing/2014/main" id="{191A9D90-8994-4950-FC1F-C138F16A8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" y="2200"/>
              <a:ext cx="162" cy="85"/>
            </a:xfrm>
            <a:custGeom>
              <a:avLst/>
              <a:gdLst>
                <a:gd name="T0" fmla="*/ 75 w 65"/>
                <a:gd name="T1" fmla="*/ 35 h 32"/>
                <a:gd name="T2" fmla="*/ 479 w 65"/>
                <a:gd name="T3" fmla="*/ 56 h 32"/>
                <a:gd name="T4" fmla="*/ 962 w 65"/>
                <a:gd name="T5" fmla="*/ 35 h 32"/>
                <a:gd name="T6" fmla="*/ 994 w 65"/>
                <a:gd name="T7" fmla="*/ 56 h 32"/>
                <a:gd name="T8" fmla="*/ 528 w 65"/>
                <a:gd name="T9" fmla="*/ 260 h 32"/>
                <a:gd name="T10" fmla="*/ 446 w 65"/>
                <a:gd name="T11" fmla="*/ 353 h 32"/>
                <a:gd name="T12" fmla="*/ 434 w 65"/>
                <a:gd name="T13" fmla="*/ 545 h 32"/>
                <a:gd name="T14" fmla="*/ 249 w 65"/>
                <a:gd name="T15" fmla="*/ 566 h 32"/>
                <a:gd name="T16" fmla="*/ 30 w 65"/>
                <a:gd name="T17" fmla="*/ 486 h 32"/>
                <a:gd name="T18" fmla="*/ 12 w 65"/>
                <a:gd name="T19" fmla="*/ 56 h 32"/>
                <a:gd name="T20" fmla="*/ 75 w 65"/>
                <a:gd name="T21" fmla="*/ 35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5" h="32">
                  <a:moveTo>
                    <a:pt x="5" y="2"/>
                  </a:moveTo>
                  <a:cubicBezTo>
                    <a:pt x="13" y="3"/>
                    <a:pt x="23" y="3"/>
                    <a:pt x="31" y="3"/>
                  </a:cubicBezTo>
                  <a:cubicBezTo>
                    <a:pt x="40" y="3"/>
                    <a:pt x="53" y="1"/>
                    <a:pt x="62" y="2"/>
                  </a:cubicBezTo>
                  <a:cubicBezTo>
                    <a:pt x="65" y="1"/>
                    <a:pt x="64" y="3"/>
                    <a:pt x="64" y="3"/>
                  </a:cubicBezTo>
                  <a:cubicBezTo>
                    <a:pt x="60" y="11"/>
                    <a:pt x="40" y="11"/>
                    <a:pt x="34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8" y="21"/>
                    <a:pt x="29" y="27"/>
                    <a:pt x="28" y="29"/>
                  </a:cubicBezTo>
                  <a:cubicBezTo>
                    <a:pt x="26" y="32"/>
                    <a:pt x="19" y="30"/>
                    <a:pt x="16" y="30"/>
                  </a:cubicBezTo>
                  <a:cubicBezTo>
                    <a:pt x="9" y="30"/>
                    <a:pt x="3" y="29"/>
                    <a:pt x="2" y="26"/>
                  </a:cubicBezTo>
                  <a:cubicBezTo>
                    <a:pt x="0" y="21"/>
                    <a:pt x="0" y="9"/>
                    <a:pt x="1" y="3"/>
                  </a:cubicBezTo>
                  <a:cubicBezTo>
                    <a:pt x="1" y="2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EB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1" name="Freeform 42">
              <a:extLst>
                <a:ext uri="{FF2B5EF4-FFF2-40B4-BE49-F238E27FC236}">
                  <a16:creationId xmlns:a16="http://schemas.microsoft.com/office/drawing/2014/main" id="{7A588D6A-C92B-5457-7EFD-4CDC57EB9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211"/>
              <a:ext cx="87" cy="72"/>
            </a:xfrm>
            <a:custGeom>
              <a:avLst/>
              <a:gdLst>
                <a:gd name="T0" fmla="*/ 92 w 35"/>
                <a:gd name="T1" fmla="*/ 491 h 27"/>
                <a:gd name="T2" fmla="*/ 341 w 35"/>
                <a:gd name="T3" fmla="*/ 477 h 27"/>
                <a:gd name="T4" fmla="*/ 495 w 35"/>
                <a:gd name="T5" fmla="*/ 456 h 27"/>
                <a:gd name="T6" fmla="*/ 524 w 35"/>
                <a:gd name="T7" fmla="*/ 307 h 27"/>
                <a:gd name="T8" fmla="*/ 507 w 35"/>
                <a:gd name="T9" fmla="*/ 149 h 27"/>
                <a:gd name="T10" fmla="*/ 507 w 35"/>
                <a:gd name="T11" fmla="*/ 77 h 27"/>
                <a:gd name="T12" fmla="*/ 507 w 35"/>
                <a:gd name="T13" fmla="*/ 0 h 27"/>
                <a:gd name="T14" fmla="*/ 475 w 35"/>
                <a:gd name="T15" fmla="*/ 171 h 27"/>
                <a:gd name="T16" fmla="*/ 341 w 35"/>
                <a:gd name="T17" fmla="*/ 307 h 27"/>
                <a:gd name="T18" fmla="*/ 92 w 35"/>
                <a:gd name="T19" fmla="*/ 456 h 27"/>
                <a:gd name="T20" fmla="*/ 0 w 35"/>
                <a:gd name="T21" fmla="*/ 491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27">
                  <a:moveTo>
                    <a:pt x="6" y="26"/>
                  </a:moveTo>
                  <a:cubicBezTo>
                    <a:pt x="11" y="27"/>
                    <a:pt x="17" y="26"/>
                    <a:pt x="22" y="25"/>
                  </a:cubicBezTo>
                  <a:cubicBezTo>
                    <a:pt x="25" y="25"/>
                    <a:pt x="29" y="25"/>
                    <a:pt x="32" y="24"/>
                  </a:cubicBezTo>
                  <a:cubicBezTo>
                    <a:pt x="35" y="22"/>
                    <a:pt x="34" y="19"/>
                    <a:pt x="34" y="16"/>
                  </a:cubicBezTo>
                  <a:cubicBezTo>
                    <a:pt x="34" y="14"/>
                    <a:pt x="33" y="11"/>
                    <a:pt x="33" y="8"/>
                  </a:cubicBezTo>
                  <a:cubicBezTo>
                    <a:pt x="33" y="7"/>
                    <a:pt x="33" y="5"/>
                    <a:pt x="33" y="4"/>
                  </a:cubicBezTo>
                  <a:cubicBezTo>
                    <a:pt x="33" y="3"/>
                    <a:pt x="33" y="1"/>
                    <a:pt x="33" y="0"/>
                  </a:cubicBezTo>
                  <a:cubicBezTo>
                    <a:pt x="32" y="3"/>
                    <a:pt x="32" y="6"/>
                    <a:pt x="31" y="9"/>
                  </a:cubicBezTo>
                  <a:cubicBezTo>
                    <a:pt x="29" y="14"/>
                    <a:pt x="26" y="14"/>
                    <a:pt x="22" y="16"/>
                  </a:cubicBezTo>
                  <a:cubicBezTo>
                    <a:pt x="16" y="18"/>
                    <a:pt x="12" y="22"/>
                    <a:pt x="6" y="24"/>
                  </a:cubicBezTo>
                  <a:cubicBezTo>
                    <a:pt x="5" y="25"/>
                    <a:pt x="1" y="27"/>
                    <a:pt x="0" y="26"/>
                  </a:cubicBezTo>
                </a:path>
              </a:pathLst>
            </a:custGeom>
            <a:solidFill>
              <a:srgbClr val="CF5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2" name="Freeform 43">
              <a:extLst>
                <a:ext uri="{FF2B5EF4-FFF2-40B4-BE49-F238E27FC236}">
                  <a16:creationId xmlns:a16="http://schemas.microsoft.com/office/drawing/2014/main" id="{AE12D0CA-3227-B01E-E0BD-10134F247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13"/>
              <a:ext cx="75" cy="56"/>
            </a:xfrm>
            <a:custGeom>
              <a:avLst/>
              <a:gdLst>
                <a:gd name="T0" fmla="*/ 33 w 30"/>
                <a:gd name="T1" fmla="*/ 56 h 21"/>
                <a:gd name="T2" fmla="*/ 20 w 30"/>
                <a:gd name="T3" fmla="*/ 264 h 21"/>
                <a:gd name="T4" fmla="*/ 63 w 30"/>
                <a:gd name="T5" fmla="*/ 363 h 21"/>
                <a:gd name="T6" fmla="*/ 188 w 30"/>
                <a:gd name="T7" fmla="*/ 363 h 21"/>
                <a:gd name="T8" fmla="*/ 175 w 30"/>
                <a:gd name="T9" fmla="*/ 264 h 21"/>
                <a:gd name="T10" fmla="*/ 250 w 30"/>
                <a:gd name="T11" fmla="*/ 149 h 21"/>
                <a:gd name="T12" fmla="*/ 470 w 30"/>
                <a:gd name="T13" fmla="*/ 35 h 21"/>
                <a:gd name="T14" fmla="*/ 300 w 30"/>
                <a:gd name="T15" fmla="*/ 21 h 21"/>
                <a:gd name="T16" fmla="*/ 50 w 30"/>
                <a:gd name="T17" fmla="*/ 3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21">
                  <a:moveTo>
                    <a:pt x="2" y="3"/>
                  </a:moveTo>
                  <a:cubicBezTo>
                    <a:pt x="0" y="5"/>
                    <a:pt x="0" y="9"/>
                    <a:pt x="1" y="14"/>
                  </a:cubicBezTo>
                  <a:cubicBezTo>
                    <a:pt x="1" y="16"/>
                    <a:pt x="2" y="18"/>
                    <a:pt x="4" y="19"/>
                  </a:cubicBezTo>
                  <a:cubicBezTo>
                    <a:pt x="5" y="20"/>
                    <a:pt x="10" y="21"/>
                    <a:pt x="12" y="19"/>
                  </a:cubicBezTo>
                  <a:cubicBezTo>
                    <a:pt x="13" y="18"/>
                    <a:pt x="11" y="15"/>
                    <a:pt x="11" y="14"/>
                  </a:cubicBezTo>
                  <a:cubicBezTo>
                    <a:pt x="12" y="12"/>
                    <a:pt x="14" y="9"/>
                    <a:pt x="16" y="8"/>
                  </a:cubicBezTo>
                  <a:cubicBezTo>
                    <a:pt x="20" y="5"/>
                    <a:pt x="26" y="6"/>
                    <a:pt x="30" y="2"/>
                  </a:cubicBezTo>
                  <a:cubicBezTo>
                    <a:pt x="28" y="0"/>
                    <a:pt x="21" y="1"/>
                    <a:pt x="19" y="1"/>
                  </a:cubicBezTo>
                  <a:cubicBezTo>
                    <a:pt x="14" y="1"/>
                    <a:pt x="6" y="0"/>
                    <a:pt x="3" y="2"/>
                  </a:cubicBezTo>
                </a:path>
              </a:pathLst>
            </a:custGeom>
            <a:solidFill>
              <a:srgbClr val="F4C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3" name="Freeform 44">
              <a:extLst>
                <a:ext uri="{FF2B5EF4-FFF2-40B4-BE49-F238E27FC236}">
                  <a16:creationId xmlns:a16="http://schemas.microsoft.com/office/drawing/2014/main" id="{D9794335-C085-49CF-E5ED-87AFE4729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16"/>
              <a:ext cx="25" cy="32"/>
            </a:xfrm>
            <a:custGeom>
              <a:avLst/>
              <a:gdLst>
                <a:gd name="T0" fmla="*/ 20 w 10"/>
                <a:gd name="T1" fmla="*/ 56 h 12"/>
                <a:gd name="T2" fmla="*/ 0 w 10"/>
                <a:gd name="T3" fmla="*/ 149 h 12"/>
                <a:gd name="T4" fmla="*/ 50 w 10"/>
                <a:gd name="T5" fmla="*/ 192 h 12"/>
                <a:gd name="T6" fmla="*/ 63 w 10"/>
                <a:gd name="T7" fmla="*/ 77 h 12"/>
                <a:gd name="T8" fmla="*/ 158 w 10"/>
                <a:gd name="T9" fmla="*/ 35 h 12"/>
                <a:gd name="T10" fmla="*/ 33 w 10"/>
                <a:gd name="T11" fmla="*/ 3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2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1" y="10"/>
                    <a:pt x="2" y="12"/>
                    <a:pt x="3" y="10"/>
                  </a:cubicBezTo>
                  <a:cubicBezTo>
                    <a:pt x="4" y="7"/>
                    <a:pt x="2" y="6"/>
                    <a:pt x="4" y="4"/>
                  </a:cubicBezTo>
                  <a:cubicBezTo>
                    <a:pt x="6" y="2"/>
                    <a:pt x="9" y="3"/>
                    <a:pt x="10" y="2"/>
                  </a:cubicBezTo>
                  <a:cubicBezTo>
                    <a:pt x="9" y="0"/>
                    <a:pt x="4" y="2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4" name="Freeform 45">
              <a:extLst>
                <a:ext uri="{FF2B5EF4-FFF2-40B4-BE49-F238E27FC236}">
                  <a16:creationId xmlns:a16="http://schemas.microsoft.com/office/drawing/2014/main" id="{B7AC05EE-B5FC-F246-9790-823B260A5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" y="2245"/>
              <a:ext cx="37" cy="32"/>
            </a:xfrm>
            <a:custGeom>
              <a:avLst/>
              <a:gdLst>
                <a:gd name="T0" fmla="*/ 0 w 15"/>
                <a:gd name="T1" fmla="*/ 227 h 12"/>
                <a:gd name="T2" fmla="*/ 165 w 15"/>
                <a:gd name="T3" fmla="*/ 205 h 12"/>
                <a:gd name="T4" fmla="*/ 183 w 15"/>
                <a:gd name="T5" fmla="*/ 0 h 12"/>
                <a:gd name="T6" fmla="*/ 62 w 15"/>
                <a:gd name="T7" fmla="*/ 192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">
                  <a:moveTo>
                    <a:pt x="0" y="12"/>
                  </a:moveTo>
                  <a:cubicBezTo>
                    <a:pt x="3" y="11"/>
                    <a:pt x="7" y="12"/>
                    <a:pt x="11" y="11"/>
                  </a:cubicBezTo>
                  <a:cubicBezTo>
                    <a:pt x="15" y="9"/>
                    <a:pt x="15" y="3"/>
                    <a:pt x="12" y="0"/>
                  </a:cubicBezTo>
                  <a:cubicBezTo>
                    <a:pt x="12" y="7"/>
                    <a:pt x="11" y="9"/>
                    <a:pt x="4" y="10"/>
                  </a:cubicBezTo>
                </a:path>
              </a:pathLst>
            </a:custGeom>
            <a:solidFill>
              <a:srgbClr val="B75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5" name="Freeform 47">
              <a:extLst>
                <a:ext uri="{FF2B5EF4-FFF2-40B4-BE49-F238E27FC236}">
                  <a16:creationId xmlns:a16="http://schemas.microsoft.com/office/drawing/2014/main" id="{2F0DB7B3-4CCF-FC17-C95F-A4874B014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405"/>
              <a:ext cx="15" cy="24"/>
            </a:xfrm>
            <a:custGeom>
              <a:avLst/>
              <a:gdLst>
                <a:gd name="T0" fmla="*/ 0 w 6"/>
                <a:gd name="T1" fmla="*/ 35 h 9"/>
                <a:gd name="T2" fmla="*/ 63 w 6"/>
                <a:gd name="T3" fmla="*/ 0 h 9"/>
                <a:gd name="T4" fmla="*/ 63 w 6"/>
                <a:gd name="T5" fmla="*/ 149 h 9"/>
                <a:gd name="T6" fmla="*/ 0 w 6"/>
                <a:gd name="T7" fmla="*/ 149 h 9"/>
                <a:gd name="T8" fmla="*/ 95 w 6"/>
                <a:gd name="T9" fmla="*/ 14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9">
                  <a:moveTo>
                    <a:pt x="0" y="2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3" y="3"/>
                    <a:pt x="2" y="5"/>
                    <a:pt x="4" y="8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2" y="9"/>
                    <a:pt x="4" y="9"/>
                    <a:pt x="6" y="8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6" name="Freeform 48">
              <a:extLst>
                <a:ext uri="{FF2B5EF4-FFF2-40B4-BE49-F238E27FC236}">
                  <a16:creationId xmlns:a16="http://schemas.microsoft.com/office/drawing/2014/main" id="{42E63476-3477-D353-BD26-D559A22A0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" y="241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20 w 6"/>
                <a:gd name="T3" fmla="*/ 115 h 6"/>
                <a:gd name="T4" fmla="*/ 95 w 6"/>
                <a:gd name="T5" fmla="*/ 9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2" y="4"/>
                    <a:pt x="4" y="4"/>
                    <a:pt x="6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7" name="Freeform 50">
              <a:extLst>
                <a:ext uri="{FF2B5EF4-FFF2-40B4-BE49-F238E27FC236}">
                  <a16:creationId xmlns:a16="http://schemas.microsoft.com/office/drawing/2014/main" id="{4488F0AE-9C4D-31EE-C705-0F457B851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" y="2405"/>
              <a:ext cx="50" cy="35"/>
            </a:xfrm>
            <a:custGeom>
              <a:avLst/>
              <a:gdLst>
                <a:gd name="T0" fmla="*/ 0 w 20"/>
                <a:gd name="T1" fmla="*/ 0 h 13"/>
                <a:gd name="T2" fmla="*/ 33 w 20"/>
                <a:gd name="T3" fmla="*/ 137 h 13"/>
                <a:gd name="T4" fmla="*/ 83 w 20"/>
                <a:gd name="T5" fmla="*/ 94 h 13"/>
                <a:gd name="T6" fmla="*/ 83 w 20"/>
                <a:gd name="T7" fmla="*/ 175 h 13"/>
                <a:gd name="T8" fmla="*/ 175 w 20"/>
                <a:gd name="T9" fmla="*/ 22 h 13"/>
                <a:gd name="T10" fmla="*/ 270 w 20"/>
                <a:gd name="T11" fmla="*/ 81 h 13"/>
                <a:gd name="T12" fmla="*/ 300 w 20"/>
                <a:gd name="T13" fmla="*/ 94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3">
                  <a:moveTo>
                    <a:pt x="0" y="0"/>
                  </a:moveTo>
                  <a:cubicBezTo>
                    <a:pt x="0" y="2"/>
                    <a:pt x="1" y="5"/>
                    <a:pt x="2" y="7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3" y="1"/>
                    <a:pt x="16" y="10"/>
                    <a:pt x="11" y="1"/>
                  </a:cubicBezTo>
                  <a:cubicBezTo>
                    <a:pt x="7" y="13"/>
                    <a:pt x="20" y="10"/>
                    <a:pt x="17" y="4"/>
                  </a:cubicBezTo>
                  <a:cubicBezTo>
                    <a:pt x="18" y="5"/>
                    <a:pt x="19" y="5"/>
                    <a:pt x="19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8" name="Freeform 51">
              <a:extLst>
                <a:ext uri="{FF2B5EF4-FFF2-40B4-BE49-F238E27FC236}">
                  <a16:creationId xmlns:a16="http://schemas.microsoft.com/office/drawing/2014/main" id="{14399137-6A9D-BA08-50BC-365951B80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549"/>
              <a:ext cx="28" cy="16"/>
            </a:xfrm>
            <a:custGeom>
              <a:avLst/>
              <a:gdLst>
                <a:gd name="T0" fmla="*/ 0 w 11"/>
                <a:gd name="T1" fmla="*/ 35 h 6"/>
                <a:gd name="T2" fmla="*/ 51 w 11"/>
                <a:gd name="T3" fmla="*/ 0 h 6"/>
                <a:gd name="T4" fmla="*/ 51 w 11"/>
                <a:gd name="T5" fmla="*/ 93 h 6"/>
                <a:gd name="T6" fmla="*/ 117 w 11"/>
                <a:gd name="T7" fmla="*/ 56 h 6"/>
                <a:gd name="T8" fmla="*/ 181 w 11"/>
                <a:gd name="T9" fmla="*/ 9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6">
                  <a:moveTo>
                    <a:pt x="0" y="2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6" y="6"/>
                    <a:pt x="8" y="5"/>
                    <a:pt x="7" y="3"/>
                  </a:cubicBezTo>
                  <a:cubicBezTo>
                    <a:pt x="9" y="1"/>
                    <a:pt x="11" y="3"/>
                    <a:pt x="11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79" name="Freeform 53">
              <a:extLst>
                <a:ext uri="{FF2B5EF4-FFF2-40B4-BE49-F238E27FC236}">
                  <a16:creationId xmlns:a16="http://schemas.microsoft.com/office/drawing/2014/main" id="{02B76861-360C-3035-8D1F-0AC125A5B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" y="2552"/>
              <a:ext cx="9" cy="19"/>
            </a:xfrm>
            <a:custGeom>
              <a:avLst/>
              <a:gdLst>
                <a:gd name="T0" fmla="*/ 45 w 4"/>
                <a:gd name="T1" fmla="*/ 0 h 7"/>
                <a:gd name="T2" fmla="*/ 36 w 4"/>
                <a:gd name="T3" fmla="*/ 141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0" y="1"/>
                    <a:pt x="3" y="5"/>
                    <a:pt x="3" y="7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80" name="Group 3">
            <a:extLst>
              <a:ext uri="{FF2B5EF4-FFF2-40B4-BE49-F238E27FC236}">
                <a16:creationId xmlns:a16="http://schemas.microsoft.com/office/drawing/2014/main" id="{4DE68C6B-3028-5685-F62C-5AA0FD89B3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28372" y="3931928"/>
            <a:ext cx="118874" cy="1175678"/>
            <a:chOff x="387" y="2077"/>
            <a:chExt cx="182" cy="1800"/>
          </a:xfrm>
        </p:grpSpPr>
        <p:sp>
          <p:nvSpPr>
            <p:cNvPr id="2181" name="Freeform 4">
              <a:extLst>
                <a:ext uri="{FF2B5EF4-FFF2-40B4-BE49-F238E27FC236}">
                  <a16:creationId xmlns:a16="http://schemas.microsoft.com/office/drawing/2014/main" id="{362ACE5A-5C71-4502-BB44-16D92D7FE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600"/>
            </a:xfrm>
            <a:custGeom>
              <a:avLst/>
              <a:gdLst>
                <a:gd name="T0" fmla="*/ 558 w 73"/>
                <a:gd name="T1" fmla="*/ 0 h 600"/>
                <a:gd name="T2" fmla="*/ 0 w 73"/>
                <a:gd name="T3" fmla="*/ 77 h 600"/>
                <a:gd name="T4" fmla="*/ 0 w 73"/>
                <a:gd name="T5" fmla="*/ 704 h 600"/>
                <a:gd name="T6" fmla="*/ 0 w 73"/>
                <a:gd name="T7" fmla="*/ 704 h 600"/>
                <a:gd name="T8" fmla="*/ 30 w 73"/>
                <a:gd name="T9" fmla="*/ 717 h 600"/>
                <a:gd name="T10" fmla="*/ 30 w 73"/>
                <a:gd name="T11" fmla="*/ 10888 h 600"/>
                <a:gd name="T12" fmla="*/ 558 w 73"/>
                <a:gd name="T13" fmla="*/ 11379 h 600"/>
                <a:gd name="T14" fmla="*/ 1099 w 73"/>
                <a:gd name="T15" fmla="*/ 10888 h 600"/>
                <a:gd name="T16" fmla="*/ 1099 w 73"/>
                <a:gd name="T17" fmla="*/ 717 h 600"/>
                <a:gd name="T18" fmla="*/ 1132 w 73"/>
                <a:gd name="T19" fmla="*/ 704 h 600"/>
                <a:gd name="T20" fmla="*/ 1132 w 73"/>
                <a:gd name="T21" fmla="*/ 77 h 600"/>
                <a:gd name="T22" fmla="*/ 558 w 73"/>
                <a:gd name="T23" fmla="*/ 0 h 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3" h="600">
                  <a:moveTo>
                    <a:pt x="36" y="0"/>
                  </a:move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2" y="38"/>
                  </a:cubicBezTo>
                  <a:cubicBezTo>
                    <a:pt x="2" y="574"/>
                    <a:pt x="2" y="574"/>
                    <a:pt x="2" y="574"/>
                  </a:cubicBezTo>
                  <a:cubicBezTo>
                    <a:pt x="2" y="593"/>
                    <a:pt x="17" y="600"/>
                    <a:pt x="36" y="600"/>
                  </a:cubicBezTo>
                  <a:cubicBezTo>
                    <a:pt x="55" y="600"/>
                    <a:pt x="71" y="593"/>
                    <a:pt x="71" y="574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2" y="37"/>
                    <a:pt x="73" y="37"/>
                    <a:pt x="73" y="37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lose/>
                </a:path>
              </a:pathLst>
            </a:cu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2" name="Freeform 5">
              <a:extLst>
                <a:ext uri="{FF2B5EF4-FFF2-40B4-BE49-F238E27FC236}">
                  <a16:creationId xmlns:a16="http://schemas.microsoft.com/office/drawing/2014/main" id="{58F0F0CF-C2AF-9763-DC3D-001EA889D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E2EF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3" name="Freeform 6">
              <a:extLst>
                <a:ext uri="{FF2B5EF4-FFF2-40B4-BE49-F238E27FC236}">
                  <a16:creationId xmlns:a16="http://schemas.microsoft.com/office/drawing/2014/main" id="{B2E58BF5-67CF-F231-B4D6-5BE2177A1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72" cy="952"/>
            </a:xfrm>
            <a:custGeom>
              <a:avLst/>
              <a:gdLst>
                <a:gd name="T0" fmla="*/ 528 w 69"/>
                <a:gd name="T1" fmla="*/ 6771 h 357"/>
                <a:gd name="T2" fmla="*/ 1069 w 69"/>
                <a:gd name="T3" fmla="*/ 6280 h 357"/>
                <a:gd name="T4" fmla="*/ 1069 w 69"/>
                <a:gd name="T5" fmla="*/ 21 h 357"/>
                <a:gd name="T6" fmla="*/ 528 w 69"/>
                <a:gd name="T7" fmla="*/ 56 h 357"/>
                <a:gd name="T8" fmla="*/ 0 w 69"/>
                <a:gd name="T9" fmla="*/ 0 h 357"/>
                <a:gd name="T10" fmla="*/ 0 w 69"/>
                <a:gd name="T11" fmla="*/ 6280 h 357"/>
                <a:gd name="T12" fmla="*/ 528 w 69"/>
                <a:gd name="T13" fmla="*/ 6771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357">
                  <a:moveTo>
                    <a:pt x="34" y="357"/>
                  </a:moveTo>
                  <a:cubicBezTo>
                    <a:pt x="53" y="357"/>
                    <a:pt x="69" y="350"/>
                    <a:pt x="69" y="33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2"/>
                    <a:pt x="52" y="3"/>
                    <a:pt x="34" y="3"/>
                  </a:cubicBezTo>
                  <a:cubicBezTo>
                    <a:pt x="16" y="3"/>
                    <a:pt x="1" y="2"/>
                    <a:pt x="0" y="0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50"/>
                    <a:pt x="15" y="357"/>
                    <a:pt x="34" y="357"/>
                  </a:cubicBezTo>
                  <a:close/>
                </a:path>
              </a:pathLst>
            </a:custGeom>
            <a:solidFill>
              <a:srgbClr val="F4B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4" name="Freeform 7">
              <a:extLst>
                <a:ext uri="{FF2B5EF4-FFF2-40B4-BE49-F238E27FC236}">
                  <a16:creationId xmlns:a16="http://schemas.microsoft.com/office/drawing/2014/main" id="{DCD5FE85-7724-B576-17D2-BEA566565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835"/>
              <a:ext cx="125" cy="914"/>
            </a:xfrm>
            <a:custGeom>
              <a:avLst/>
              <a:gdLst>
                <a:gd name="T0" fmla="*/ 395 w 50"/>
                <a:gd name="T1" fmla="*/ 21 h 343"/>
                <a:gd name="T2" fmla="*/ 0 w 50"/>
                <a:gd name="T3" fmla="*/ 0 h 343"/>
                <a:gd name="T4" fmla="*/ 0 w 50"/>
                <a:gd name="T5" fmla="*/ 6171 h 343"/>
                <a:gd name="T6" fmla="*/ 395 w 50"/>
                <a:gd name="T7" fmla="*/ 6491 h 343"/>
                <a:gd name="T8" fmla="*/ 783 w 50"/>
                <a:gd name="T9" fmla="*/ 6171 h 343"/>
                <a:gd name="T10" fmla="*/ 783 w 50"/>
                <a:gd name="T11" fmla="*/ 0 h 343"/>
                <a:gd name="T12" fmla="*/ 395 w 50"/>
                <a:gd name="T13" fmla="*/ 21 h 3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343">
                  <a:moveTo>
                    <a:pt x="25" y="1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40"/>
                    <a:pt x="12" y="343"/>
                    <a:pt x="25" y="343"/>
                  </a:cubicBezTo>
                  <a:cubicBezTo>
                    <a:pt x="39" y="343"/>
                    <a:pt x="50" y="340"/>
                    <a:pt x="50" y="3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1"/>
                    <a:pt x="35" y="1"/>
                    <a:pt x="25" y="1"/>
                  </a:cubicBezTo>
                  <a:close/>
                </a:path>
              </a:pathLst>
            </a:custGeom>
            <a:solidFill>
              <a:srgbClr val="B00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5" name="Freeform 8">
              <a:extLst>
                <a:ext uri="{FF2B5EF4-FFF2-40B4-BE49-F238E27FC236}">
                  <a16:creationId xmlns:a16="http://schemas.microsoft.com/office/drawing/2014/main" id="{739F93F2-A821-6F31-4C31-4F8A1EDD1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272"/>
              <a:ext cx="125" cy="565"/>
            </a:xfrm>
            <a:custGeom>
              <a:avLst/>
              <a:gdLst>
                <a:gd name="T0" fmla="*/ 0 w 50"/>
                <a:gd name="T1" fmla="*/ 0 h 212"/>
                <a:gd name="T2" fmla="*/ 0 w 50"/>
                <a:gd name="T3" fmla="*/ 3992 h 212"/>
                <a:gd name="T4" fmla="*/ 395 w 50"/>
                <a:gd name="T5" fmla="*/ 4014 h 212"/>
                <a:gd name="T6" fmla="*/ 783 w 50"/>
                <a:gd name="T7" fmla="*/ 3992 h 212"/>
                <a:gd name="T8" fmla="*/ 783 w 50"/>
                <a:gd name="T9" fmla="*/ 0 h 212"/>
                <a:gd name="T10" fmla="*/ 0 w 50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212">
                  <a:moveTo>
                    <a:pt x="0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" y="212"/>
                    <a:pt x="15" y="212"/>
                    <a:pt x="25" y="212"/>
                  </a:cubicBezTo>
                  <a:cubicBezTo>
                    <a:pt x="35" y="212"/>
                    <a:pt x="44" y="212"/>
                    <a:pt x="50" y="211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B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6" name="Freeform 9">
              <a:extLst>
                <a:ext uri="{FF2B5EF4-FFF2-40B4-BE49-F238E27FC236}">
                  <a16:creationId xmlns:a16="http://schemas.microsoft.com/office/drawing/2014/main" id="{0A504620-29F5-79C2-9AB4-50FE7452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72" cy="16"/>
            </a:xfrm>
            <a:custGeom>
              <a:avLst/>
              <a:gdLst>
                <a:gd name="T0" fmla="*/ 0 w 69"/>
                <a:gd name="T1" fmla="*/ 56 h 6"/>
                <a:gd name="T2" fmla="*/ 528 w 69"/>
                <a:gd name="T3" fmla="*/ 115 h 6"/>
                <a:gd name="T4" fmla="*/ 1069 w 69"/>
                <a:gd name="T5" fmla="*/ 56 h 6"/>
                <a:gd name="T6" fmla="*/ 1069 w 69"/>
                <a:gd name="T7" fmla="*/ 56 h 6"/>
                <a:gd name="T8" fmla="*/ 528 w 69"/>
                <a:gd name="T9" fmla="*/ 0 h 6"/>
                <a:gd name="T10" fmla="*/ 0 w 69"/>
                <a:gd name="T11" fmla="*/ 5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">
                  <a:moveTo>
                    <a:pt x="0" y="3"/>
                  </a:moveTo>
                  <a:cubicBezTo>
                    <a:pt x="0" y="5"/>
                    <a:pt x="16" y="6"/>
                    <a:pt x="34" y="6"/>
                  </a:cubicBezTo>
                  <a:cubicBezTo>
                    <a:pt x="52" y="6"/>
                    <a:pt x="67" y="5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1"/>
                    <a:pt x="53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solidFill>
              <a:srgbClr val="FAD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7" name="Freeform 10">
              <a:extLst>
                <a:ext uri="{FF2B5EF4-FFF2-40B4-BE49-F238E27FC236}">
                  <a16:creationId xmlns:a16="http://schemas.microsoft.com/office/drawing/2014/main" id="{E4C2B892-C8F7-6DA6-B191-1C31647B1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835"/>
              <a:ext cx="62" cy="914"/>
            </a:xfrm>
            <a:custGeom>
              <a:avLst/>
              <a:gdLst>
                <a:gd name="T0" fmla="*/ 320 w 25"/>
                <a:gd name="T1" fmla="*/ 21 h 343"/>
                <a:gd name="T2" fmla="*/ 320 w 25"/>
                <a:gd name="T3" fmla="*/ 6113 h 343"/>
                <a:gd name="T4" fmla="*/ 0 w 25"/>
                <a:gd name="T5" fmla="*/ 6491 h 343"/>
                <a:gd name="T6" fmla="*/ 382 w 25"/>
                <a:gd name="T7" fmla="*/ 6171 h 343"/>
                <a:gd name="T8" fmla="*/ 382 w 25"/>
                <a:gd name="T9" fmla="*/ 0 h 343"/>
                <a:gd name="T10" fmla="*/ 320 w 25"/>
                <a:gd name="T11" fmla="*/ 21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43">
                  <a:moveTo>
                    <a:pt x="21" y="1"/>
                  </a:moveTo>
                  <a:cubicBezTo>
                    <a:pt x="21" y="323"/>
                    <a:pt x="21" y="323"/>
                    <a:pt x="21" y="323"/>
                  </a:cubicBezTo>
                  <a:cubicBezTo>
                    <a:pt x="21" y="338"/>
                    <a:pt x="10" y="342"/>
                    <a:pt x="0" y="343"/>
                  </a:cubicBezTo>
                  <a:cubicBezTo>
                    <a:pt x="14" y="343"/>
                    <a:pt x="25" y="340"/>
                    <a:pt x="25" y="3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2" y="1"/>
                    <a:pt x="21" y="1"/>
                  </a:cubicBezTo>
                  <a:close/>
                </a:path>
              </a:pathLst>
            </a:custGeom>
            <a:solidFill>
              <a:srgbClr val="840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8" name="Freeform 11">
              <a:extLst>
                <a:ext uri="{FF2B5EF4-FFF2-40B4-BE49-F238E27FC236}">
                  <a16:creationId xmlns:a16="http://schemas.microsoft.com/office/drawing/2014/main" id="{FCDBFD34-F18F-F9A1-564C-F9B9BB94F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272"/>
              <a:ext cx="10" cy="565"/>
            </a:xfrm>
            <a:custGeom>
              <a:avLst/>
              <a:gdLst>
                <a:gd name="T0" fmla="*/ 0 w 4"/>
                <a:gd name="T1" fmla="*/ 0 h 212"/>
                <a:gd name="T2" fmla="*/ 0 w 4"/>
                <a:gd name="T3" fmla="*/ 4014 h 212"/>
                <a:gd name="T4" fmla="*/ 63 w 4"/>
                <a:gd name="T5" fmla="*/ 3992 h 212"/>
                <a:gd name="T6" fmla="*/ 63 w 4"/>
                <a:gd name="T7" fmla="*/ 0 h 212"/>
                <a:gd name="T8" fmla="*/ 0 w 4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12">
                  <a:moveTo>
                    <a:pt x="0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1" y="212"/>
                    <a:pt x="3" y="212"/>
                    <a:pt x="4" y="211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C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89" name="Freeform 12">
              <a:extLst>
                <a:ext uri="{FF2B5EF4-FFF2-40B4-BE49-F238E27FC236}">
                  <a16:creationId xmlns:a16="http://schemas.microsoft.com/office/drawing/2014/main" id="{ACB0D854-FB55-6594-7EE6-FBCC74483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077"/>
              <a:ext cx="75" cy="1696"/>
            </a:xfrm>
            <a:custGeom>
              <a:avLst/>
              <a:gdLst>
                <a:gd name="T0" fmla="*/ 408 w 30"/>
                <a:gd name="T1" fmla="*/ 1365 h 636"/>
                <a:gd name="T2" fmla="*/ 408 w 30"/>
                <a:gd name="T3" fmla="*/ 11683 h 636"/>
                <a:gd name="T4" fmla="*/ 0 w 30"/>
                <a:gd name="T5" fmla="*/ 12061 h 636"/>
                <a:gd name="T6" fmla="*/ 470 w 30"/>
                <a:gd name="T7" fmla="*/ 11699 h 636"/>
                <a:gd name="T8" fmla="*/ 470 w 30"/>
                <a:gd name="T9" fmla="*/ 1288 h 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636">
                  <a:moveTo>
                    <a:pt x="26" y="72"/>
                  </a:moveTo>
                  <a:cubicBezTo>
                    <a:pt x="26" y="9"/>
                    <a:pt x="26" y="527"/>
                    <a:pt x="26" y="616"/>
                  </a:cubicBezTo>
                  <a:cubicBezTo>
                    <a:pt x="26" y="626"/>
                    <a:pt x="10" y="636"/>
                    <a:pt x="0" y="636"/>
                  </a:cubicBezTo>
                  <a:cubicBezTo>
                    <a:pt x="10" y="636"/>
                    <a:pt x="30" y="633"/>
                    <a:pt x="30" y="617"/>
                  </a:cubicBezTo>
                  <a:cubicBezTo>
                    <a:pt x="30" y="522"/>
                    <a:pt x="30" y="0"/>
                    <a:pt x="30" y="68"/>
                  </a:cubicBezTo>
                </a:path>
              </a:pathLst>
            </a:custGeom>
            <a:solidFill>
              <a:srgbClr val="ADD2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0" name="Freeform 13">
              <a:extLst>
                <a:ext uri="{FF2B5EF4-FFF2-40B4-BE49-F238E27FC236}">
                  <a16:creationId xmlns:a16="http://schemas.microsoft.com/office/drawing/2014/main" id="{0E7A078C-3DE4-E2F9-0B2C-9F6DB467F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835"/>
              <a:ext cx="75" cy="938"/>
            </a:xfrm>
            <a:custGeom>
              <a:avLst/>
              <a:gdLst>
                <a:gd name="T0" fmla="*/ 470 w 30"/>
                <a:gd name="T1" fmla="*/ 0 h 352"/>
                <a:gd name="T2" fmla="*/ 408 w 30"/>
                <a:gd name="T3" fmla="*/ 0 h 352"/>
                <a:gd name="T4" fmla="*/ 408 w 30"/>
                <a:gd name="T5" fmla="*/ 6284 h 352"/>
                <a:gd name="T6" fmla="*/ 0 w 30"/>
                <a:gd name="T7" fmla="*/ 6662 h 352"/>
                <a:gd name="T8" fmla="*/ 470 w 30"/>
                <a:gd name="T9" fmla="*/ 6300 h 352"/>
                <a:gd name="T10" fmla="*/ 470 w 30"/>
                <a:gd name="T11" fmla="*/ 0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352">
                  <a:moveTo>
                    <a:pt x="30" y="0"/>
                  </a:moveTo>
                  <a:cubicBezTo>
                    <a:pt x="29" y="0"/>
                    <a:pt x="28" y="0"/>
                    <a:pt x="26" y="0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6" y="342"/>
                    <a:pt x="10" y="352"/>
                    <a:pt x="0" y="352"/>
                  </a:cubicBezTo>
                  <a:cubicBezTo>
                    <a:pt x="10" y="352"/>
                    <a:pt x="30" y="349"/>
                    <a:pt x="30" y="333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1" name="Freeform 14">
              <a:extLst>
                <a:ext uri="{FF2B5EF4-FFF2-40B4-BE49-F238E27FC236}">
                  <a16:creationId xmlns:a16="http://schemas.microsoft.com/office/drawing/2014/main" id="{79475FC1-0A83-7260-D9C5-7ABE6F9FE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824"/>
              <a:ext cx="12" cy="11"/>
            </a:xfrm>
            <a:custGeom>
              <a:avLst/>
              <a:gdLst>
                <a:gd name="T0" fmla="*/ 0 w 5"/>
                <a:gd name="T1" fmla="*/ 0 h 4"/>
                <a:gd name="T2" fmla="*/ 58 w 5"/>
                <a:gd name="T3" fmla="*/ 61 h 4"/>
                <a:gd name="T4" fmla="*/ 0 w 5"/>
                <a:gd name="T5" fmla="*/ 83 h 4"/>
                <a:gd name="T6" fmla="*/ 0 w 5"/>
                <a:gd name="T7" fmla="*/ 22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1" y="1"/>
                    <a:pt x="5" y="0"/>
                    <a:pt x="4" y="3"/>
                  </a:cubicBezTo>
                  <a:cubicBezTo>
                    <a:pt x="4" y="3"/>
                    <a:pt x="1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2" name="Freeform 15">
              <a:extLst>
                <a:ext uri="{FF2B5EF4-FFF2-40B4-BE49-F238E27FC236}">
                  <a16:creationId xmlns:a16="http://schemas.microsoft.com/office/drawing/2014/main" id="{88AA0D15-3972-B215-0358-CD9D2DC6F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" y="2827"/>
              <a:ext cx="8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33 h 2"/>
                <a:gd name="T4" fmla="*/ 35 w 3"/>
                <a:gd name="T5" fmla="*/ 2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1" y="1"/>
                    <a:pt x="0" y="0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3" name="Freeform 16">
              <a:extLst>
                <a:ext uri="{FF2B5EF4-FFF2-40B4-BE49-F238E27FC236}">
                  <a16:creationId xmlns:a16="http://schemas.microsoft.com/office/drawing/2014/main" id="{CB3CFBED-7073-7747-65DB-8A1A31A87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3376"/>
              <a:ext cx="17" cy="299"/>
            </a:xfrm>
            <a:custGeom>
              <a:avLst/>
              <a:gdLst>
                <a:gd name="T0" fmla="*/ 0 w 7"/>
                <a:gd name="T1" fmla="*/ 0 h 112"/>
                <a:gd name="T2" fmla="*/ 29 w 7"/>
                <a:gd name="T3" fmla="*/ 2130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112">
                  <a:moveTo>
                    <a:pt x="0" y="0"/>
                  </a:moveTo>
                  <a:cubicBezTo>
                    <a:pt x="6" y="14"/>
                    <a:pt x="7" y="85"/>
                    <a:pt x="2" y="112"/>
                  </a:cubicBezTo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4" name="Freeform 17">
              <a:extLst>
                <a:ext uri="{FF2B5EF4-FFF2-40B4-BE49-F238E27FC236}">
                  <a16:creationId xmlns:a16="http://schemas.microsoft.com/office/drawing/2014/main" id="{95876628-BFEC-F47F-0EDD-28E76469C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" y="2829"/>
              <a:ext cx="8" cy="6"/>
            </a:xfrm>
            <a:custGeom>
              <a:avLst/>
              <a:gdLst>
                <a:gd name="T0" fmla="*/ 0 w 3"/>
                <a:gd name="T1" fmla="*/ 54 h 2"/>
                <a:gd name="T2" fmla="*/ 56 w 3"/>
                <a:gd name="T3" fmla="*/ 0 h 2"/>
                <a:gd name="T4" fmla="*/ 56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5" name="Freeform 18">
              <a:extLst>
                <a:ext uri="{FF2B5EF4-FFF2-40B4-BE49-F238E27FC236}">
                  <a16:creationId xmlns:a16="http://schemas.microsoft.com/office/drawing/2014/main" id="{4BF4C44B-9E22-4E58-96DA-6BE77B216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35"/>
              <a:ext cx="29" cy="2"/>
            </a:xfrm>
            <a:custGeom>
              <a:avLst/>
              <a:gdLst>
                <a:gd name="T0" fmla="*/ 0 w 12"/>
                <a:gd name="T1" fmla="*/ 8 h 1"/>
                <a:gd name="T2" fmla="*/ 169 w 12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1">
                  <a:moveTo>
                    <a:pt x="0" y="1"/>
                  </a:moveTo>
                  <a:cubicBezTo>
                    <a:pt x="5" y="0"/>
                    <a:pt x="9" y="0"/>
                    <a:pt x="12" y="0"/>
                  </a:cubicBezTo>
                </a:path>
              </a:pathLst>
            </a:custGeom>
            <a:noFill/>
            <a:ln w="3175" cap="rnd">
              <a:solidFill>
                <a:srgbClr val="87B1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6" name="Freeform 19">
              <a:extLst>
                <a:ext uri="{FF2B5EF4-FFF2-40B4-BE49-F238E27FC236}">
                  <a16:creationId xmlns:a16="http://schemas.microsoft.com/office/drawing/2014/main" id="{323ECBBA-48EE-6A9D-924A-2249AE9F9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35" cy="8"/>
            </a:xfrm>
            <a:custGeom>
              <a:avLst/>
              <a:gdLst>
                <a:gd name="T0" fmla="*/ 0 w 54"/>
                <a:gd name="T1" fmla="*/ 0 h 3"/>
                <a:gd name="T2" fmla="*/ 533 w 54"/>
                <a:gd name="T3" fmla="*/ 56 h 3"/>
                <a:gd name="T4" fmla="*/ 845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0" y="0"/>
                  </a:moveTo>
                  <a:cubicBezTo>
                    <a:pt x="0" y="2"/>
                    <a:pt x="16" y="3"/>
                    <a:pt x="34" y="3"/>
                  </a:cubicBezTo>
                  <a:cubicBezTo>
                    <a:pt x="42" y="3"/>
                    <a:pt x="49" y="3"/>
                    <a:pt x="54" y="3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7" name="Freeform 20">
              <a:extLst>
                <a:ext uri="{FF2B5EF4-FFF2-40B4-BE49-F238E27FC236}">
                  <a16:creationId xmlns:a16="http://schemas.microsoft.com/office/drawing/2014/main" id="{AA5300B1-63CA-70AD-F6E2-3B9D39069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35" cy="8"/>
            </a:xfrm>
            <a:custGeom>
              <a:avLst/>
              <a:gdLst>
                <a:gd name="T0" fmla="*/ 845 w 54"/>
                <a:gd name="T1" fmla="*/ 21 h 3"/>
                <a:gd name="T2" fmla="*/ 533 w 54"/>
                <a:gd name="T3" fmla="*/ 0 h 3"/>
                <a:gd name="T4" fmla="*/ 0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54" y="1"/>
                  </a:moveTo>
                  <a:cubicBezTo>
                    <a:pt x="49" y="0"/>
                    <a:pt x="42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8" name="Freeform 21">
              <a:extLst>
                <a:ext uri="{FF2B5EF4-FFF2-40B4-BE49-F238E27FC236}">
                  <a16:creationId xmlns:a16="http://schemas.microsoft.com/office/drawing/2014/main" id="{8995A11E-9A52-5B59-7A4F-73B327C9E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24"/>
              <a:ext cx="27" cy="3"/>
            </a:xfrm>
            <a:custGeom>
              <a:avLst/>
              <a:gdLst>
                <a:gd name="T0" fmla="*/ 162 w 11"/>
                <a:gd name="T1" fmla="*/ 27 h 1"/>
                <a:gd name="T2" fmla="*/ 0 w 11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cubicBezTo>
                    <a:pt x="9" y="0"/>
                    <a:pt x="5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91B7C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9" name="Freeform 22">
              <a:extLst>
                <a:ext uri="{FF2B5EF4-FFF2-40B4-BE49-F238E27FC236}">
                  <a16:creationId xmlns:a16="http://schemas.microsoft.com/office/drawing/2014/main" id="{FB07FB7A-F0E0-706B-25CE-A36D734BA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" y="2827"/>
              <a:ext cx="10" cy="2"/>
            </a:xfrm>
            <a:custGeom>
              <a:avLst/>
              <a:gdLst>
                <a:gd name="T0" fmla="*/ 63 w 4"/>
                <a:gd name="T1" fmla="*/ 8 h 1"/>
                <a:gd name="T2" fmla="*/ 0 w 4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0" name="Freeform 23">
              <a:extLst>
                <a:ext uri="{FF2B5EF4-FFF2-40B4-BE49-F238E27FC236}">
                  <a16:creationId xmlns:a16="http://schemas.microsoft.com/office/drawing/2014/main" id="{66131859-B79B-A960-95EB-385994BA6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1" name="Freeform 24">
              <a:extLst>
                <a:ext uri="{FF2B5EF4-FFF2-40B4-BE49-F238E27FC236}">
                  <a16:creationId xmlns:a16="http://schemas.microsoft.com/office/drawing/2014/main" id="{114C4976-50CE-7111-7CAE-DF80E02B9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solidFill>
              <a:srgbClr val="ECA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2" name="Freeform 25">
              <a:extLst>
                <a:ext uri="{FF2B5EF4-FFF2-40B4-BE49-F238E27FC236}">
                  <a16:creationId xmlns:a16="http://schemas.microsoft.com/office/drawing/2014/main" id="{E46EB7CD-1418-AF9A-12E8-38FE463FC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91"/>
              <a:ext cx="80" cy="40"/>
            </a:xfrm>
            <a:custGeom>
              <a:avLst/>
              <a:gdLst>
                <a:gd name="T0" fmla="*/ 0 w 32"/>
                <a:gd name="T1" fmla="*/ 285 h 15"/>
                <a:gd name="T2" fmla="*/ 0 w 32"/>
                <a:gd name="T3" fmla="*/ 0 h 15"/>
                <a:gd name="T4" fmla="*/ 500 w 32"/>
                <a:gd name="T5" fmla="*/ 35 h 15"/>
                <a:gd name="T6" fmla="*/ 83 w 32"/>
                <a:gd name="T7" fmla="*/ 93 h 15"/>
                <a:gd name="T8" fmla="*/ 0 w 32"/>
                <a:gd name="T9" fmla="*/ 28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5">
                  <a:moveTo>
                    <a:pt x="0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24" y="2"/>
                    <a:pt x="32" y="2"/>
                  </a:cubicBezTo>
                  <a:cubicBezTo>
                    <a:pt x="27" y="4"/>
                    <a:pt x="8" y="5"/>
                    <a:pt x="5" y="5"/>
                  </a:cubicBezTo>
                  <a:cubicBezTo>
                    <a:pt x="1" y="5"/>
                    <a:pt x="1" y="9"/>
                    <a:pt x="0" y="15"/>
                  </a:cubicBezTo>
                  <a:close/>
                </a:path>
              </a:pathLst>
            </a:custGeom>
            <a:solidFill>
              <a:srgbClr val="E37C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3" name="Freeform 26">
              <a:extLst>
                <a:ext uri="{FF2B5EF4-FFF2-40B4-BE49-F238E27FC236}">
                  <a16:creationId xmlns:a16="http://schemas.microsoft.com/office/drawing/2014/main" id="{5D62CEDC-313B-D42F-F7AD-7A7B31164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noFill/>
            <a:ln w="7938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4" name="Freeform 27">
              <a:extLst>
                <a:ext uri="{FF2B5EF4-FFF2-40B4-BE49-F238E27FC236}">
                  <a16:creationId xmlns:a16="http://schemas.microsoft.com/office/drawing/2014/main" id="{A8D3414B-0B83-1B00-2ABE-DFE9F3486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445"/>
              <a:ext cx="27" cy="30"/>
            </a:xfrm>
            <a:custGeom>
              <a:avLst/>
              <a:gdLst>
                <a:gd name="T0" fmla="*/ 162 w 11"/>
                <a:gd name="T1" fmla="*/ 104 h 11"/>
                <a:gd name="T2" fmla="*/ 91 w 11"/>
                <a:gd name="T3" fmla="*/ 224 h 11"/>
                <a:gd name="T4" fmla="*/ 12 w 11"/>
                <a:gd name="T5" fmla="*/ 120 h 11"/>
                <a:gd name="T6" fmla="*/ 91 w 11"/>
                <a:gd name="T7" fmla="*/ 0 h 11"/>
                <a:gd name="T8" fmla="*/ 162 w 11"/>
                <a:gd name="T9" fmla="*/ 10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5" name="Freeform 28">
              <a:extLst>
                <a:ext uri="{FF2B5EF4-FFF2-40B4-BE49-F238E27FC236}">
                  <a16:creationId xmlns:a16="http://schemas.microsoft.com/office/drawing/2014/main" id="{C675A4CD-E619-E22B-D06A-1B85C0A5B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" y="2427"/>
              <a:ext cx="15" cy="16"/>
            </a:xfrm>
            <a:custGeom>
              <a:avLst/>
              <a:gdLst>
                <a:gd name="T0" fmla="*/ 95 w 6"/>
                <a:gd name="T1" fmla="*/ 56 h 6"/>
                <a:gd name="T2" fmla="*/ 50 w 6"/>
                <a:gd name="T3" fmla="*/ 115 h 6"/>
                <a:gd name="T4" fmla="*/ 0 w 6"/>
                <a:gd name="T5" fmla="*/ 56 h 6"/>
                <a:gd name="T6" fmla="*/ 50 w 6"/>
                <a:gd name="T7" fmla="*/ 0 h 6"/>
                <a:gd name="T8" fmla="*/ 95 w 6"/>
                <a:gd name="T9" fmla="*/ 5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4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6" name="Oval 29">
              <a:extLst>
                <a:ext uri="{FF2B5EF4-FFF2-40B4-BE49-F238E27FC236}">
                  <a16:creationId xmlns:a16="http://schemas.microsoft.com/office/drawing/2014/main" id="{57091506-54AD-82F9-3611-A1AECB592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2480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7" name="Freeform 30">
              <a:extLst>
                <a:ext uri="{FF2B5EF4-FFF2-40B4-BE49-F238E27FC236}">
                  <a16:creationId xmlns:a16="http://schemas.microsoft.com/office/drawing/2014/main" id="{8AA5E5AF-11D0-F7C6-9BDC-C17BCEDE2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" y="2323"/>
              <a:ext cx="63" cy="1554"/>
            </a:xfrm>
            <a:custGeom>
              <a:avLst/>
              <a:gdLst>
                <a:gd name="T0" fmla="*/ 113 w 25"/>
                <a:gd name="T1" fmla="*/ 9756 h 583"/>
                <a:gd name="T2" fmla="*/ 401 w 25"/>
                <a:gd name="T3" fmla="*/ 10132 h 583"/>
                <a:gd name="T4" fmla="*/ 33 w 25"/>
                <a:gd name="T5" fmla="*/ 8348 h 583"/>
                <a:gd name="T6" fmla="*/ 33 w 25"/>
                <a:gd name="T7" fmla="*/ 0 h 583"/>
                <a:gd name="T8" fmla="*/ 113 w 25"/>
                <a:gd name="T9" fmla="*/ 9756 h 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583">
                  <a:moveTo>
                    <a:pt x="7" y="515"/>
                  </a:moveTo>
                  <a:cubicBezTo>
                    <a:pt x="7" y="531"/>
                    <a:pt x="18" y="534"/>
                    <a:pt x="25" y="535"/>
                  </a:cubicBezTo>
                  <a:cubicBezTo>
                    <a:pt x="0" y="536"/>
                    <a:pt x="2" y="533"/>
                    <a:pt x="2" y="44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583"/>
                    <a:pt x="7" y="421"/>
                    <a:pt x="7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8" name="Freeform 31">
              <a:extLst>
                <a:ext uri="{FF2B5EF4-FFF2-40B4-BE49-F238E27FC236}">
                  <a16:creationId xmlns:a16="http://schemas.microsoft.com/office/drawing/2014/main" id="{DC9FA16F-4280-C84D-1A3C-AFED4D52C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192"/>
              <a:ext cx="67" cy="1581"/>
            </a:xfrm>
            <a:custGeom>
              <a:avLst/>
              <a:gdLst>
                <a:gd name="T0" fmla="*/ 12 w 27"/>
                <a:gd name="T1" fmla="*/ 11238 h 593"/>
                <a:gd name="T2" fmla="*/ 412 w 27"/>
                <a:gd name="T3" fmla="*/ 10862 h 593"/>
                <a:gd name="T4" fmla="*/ 412 w 27"/>
                <a:gd name="T5" fmla="*/ 874 h 593"/>
                <a:gd name="T6" fmla="*/ 382 w 27"/>
                <a:gd name="T7" fmla="*/ 2765 h 593"/>
                <a:gd name="T8" fmla="*/ 382 w 27"/>
                <a:gd name="T9" fmla="*/ 9249 h 593"/>
                <a:gd name="T10" fmla="*/ 382 w 27"/>
                <a:gd name="T11" fmla="*/ 10307 h 593"/>
                <a:gd name="T12" fmla="*/ 370 w 27"/>
                <a:gd name="T13" fmla="*/ 10862 h 593"/>
                <a:gd name="T14" fmla="*/ 0 w 27"/>
                <a:gd name="T15" fmla="*/ 11238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593">
                  <a:moveTo>
                    <a:pt x="1" y="593"/>
                  </a:moveTo>
                  <a:cubicBezTo>
                    <a:pt x="11" y="593"/>
                    <a:pt x="27" y="583"/>
                    <a:pt x="27" y="573"/>
                  </a:cubicBezTo>
                  <a:cubicBezTo>
                    <a:pt x="27" y="502"/>
                    <a:pt x="27" y="0"/>
                    <a:pt x="27" y="46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25" y="511"/>
                    <a:pt x="26" y="529"/>
                    <a:pt x="25" y="544"/>
                  </a:cubicBezTo>
                  <a:cubicBezTo>
                    <a:pt x="25" y="549"/>
                    <a:pt x="25" y="569"/>
                    <a:pt x="24" y="573"/>
                  </a:cubicBezTo>
                  <a:cubicBezTo>
                    <a:pt x="20" y="591"/>
                    <a:pt x="8" y="590"/>
                    <a:pt x="0" y="5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9" name="Freeform 32">
              <a:extLst>
                <a:ext uri="{FF2B5EF4-FFF2-40B4-BE49-F238E27FC236}">
                  <a16:creationId xmlns:a16="http://schemas.microsoft.com/office/drawing/2014/main" id="{622FED41-F1E5-1F65-2103-C161D30A0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0" name="Freeform 33">
              <a:extLst>
                <a:ext uri="{FF2B5EF4-FFF2-40B4-BE49-F238E27FC236}">
                  <a16:creationId xmlns:a16="http://schemas.microsoft.com/office/drawing/2014/main" id="{09CC37DD-F97F-9550-3D98-5B6D5E126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solidFill>
              <a:srgbClr val="F2C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1" name="Freeform 34">
              <a:extLst>
                <a:ext uri="{FF2B5EF4-FFF2-40B4-BE49-F238E27FC236}">
                  <a16:creationId xmlns:a16="http://schemas.microsoft.com/office/drawing/2014/main" id="{48E3A66A-4FE5-DA7F-2599-F757EEB58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2" name="Freeform 35">
              <a:extLst>
                <a:ext uri="{FF2B5EF4-FFF2-40B4-BE49-F238E27FC236}">
                  <a16:creationId xmlns:a16="http://schemas.microsoft.com/office/drawing/2014/main" id="{ACCC6E0C-BA31-81C6-92F5-94074484A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3" name="Oval 36">
              <a:extLst>
                <a:ext uri="{FF2B5EF4-FFF2-40B4-BE49-F238E27FC236}">
                  <a16:creationId xmlns:a16="http://schemas.microsoft.com/office/drawing/2014/main" id="{EF88F321-ABB8-6695-E503-F8C22A288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4" name="Oval 37">
              <a:extLst>
                <a:ext uri="{FF2B5EF4-FFF2-40B4-BE49-F238E27FC236}">
                  <a16:creationId xmlns:a16="http://schemas.microsoft.com/office/drawing/2014/main" id="{0748C08A-0154-2BA7-ED7D-F5520AA65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" y="2835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5" name="Oval 38">
              <a:extLst>
                <a:ext uri="{FF2B5EF4-FFF2-40B4-BE49-F238E27FC236}">
                  <a16:creationId xmlns:a16="http://schemas.microsoft.com/office/drawing/2014/main" id="{7280D5A1-7312-77AA-254A-81E8E769F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" y="2832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6" name="Freeform 40">
              <a:extLst>
                <a:ext uri="{FF2B5EF4-FFF2-40B4-BE49-F238E27FC236}">
                  <a16:creationId xmlns:a16="http://schemas.microsoft.com/office/drawing/2014/main" id="{79E3E19E-D9D3-BF77-8D2B-30EE398A7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" y="2451"/>
              <a:ext cx="125" cy="85"/>
            </a:xfrm>
            <a:custGeom>
              <a:avLst/>
              <a:gdLst>
                <a:gd name="T0" fmla="*/ 0 w 50"/>
                <a:gd name="T1" fmla="*/ 545 h 32"/>
                <a:gd name="T2" fmla="*/ 145 w 50"/>
                <a:gd name="T3" fmla="*/ 579 h 32"/>
                <a:gd name="T4" fmla="*/ 283 w 50"/>
                <a:gd name="T5" fmla="*/ 600 h 32"/>
                <a:gd name="T6" fmla="*/ 783 w 50"/>
                <a:gd name="T7" fmla="*/ 545 h 32"/>
                <a:gd name="T8" fmla="*/ 783 w 50"/>
                <a:gd name="T9" fmla="*/ 0 h 32"/>
                <a:gd name="T10" fmla="*/ 283 w 50"/>
                <a:gd name="T11" fmla="*/ 56 h 32"/>
                <a:gd name="T12" fmla="*/ 145 w 50"/>
                <a:gd name="T13" fmla="*/ 56 h 32"/>
                <a:gd name="T14" fmla="*/ 0 w 50"/>
                <a:gd name="T15" fmla="*/ 21 h 32"/>
                <a:gd name="T16" fmla="*/ 0 w 50"/>
                <a:gd name="T17" fmla="*/ 54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32">
                  <a:moveTo>
                    <a:pt x="0" y="29"/>
                  </a:moveTo>
                  <a:cubicBezTo>
                    <a:pt x="0" y="29"/>
                    <a:pt x="0" y="31"/>
                    <a:pt x="9" y="31"/>
                  </a:cubicBezTo>
                  <a:cubicBezTo>
                    <a:pt x="12" y="31"/>
                    <a:pt x="14" y="32"/>
                    <a:pt x="18" y="32"/>
                  </a:cubicBezTo>
                  <a:cubicBezTo>
                    <a:pt x="33" y="32"/>
                    <a:pt x="45" y="31"/>
                    <a:pt x="50" y="2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2"/>
                    <a:pt x="33" y="3"/>
                    <a:pt x="18" y="3"/>
                  </a:cubicBezTo>
                  <a:cubicBezTo>
                    <a:pt x="14" y="3"/>
                    <a:pt x="12" y="3"/>
                    <a:pt x="9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7" name="Freeform 41">
              <a:extLst>
                <a:ext uri="{FF2B5EF4-FFF2-40B4-BE49-F238E27FC236}">
                  <a16:creationId xmlns:a16="http://schemas.microsoft.com/office/drawing/2014/main" id="{EB8B5DC9-6D1F-DE31-3BBD-5DEFED6D3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" y="2200"/>
              <a:ext cx="162" cy="85"/>
            </a:xfrm>
            <a:custGeom>
              <a:avLst/>
              <a:gdLst>
                <a:gd name="T0" fmla="*/ 75 w 65"/>
                <a:gd name="T1" fmla="*/ 35 h 32"/>
                <a:gd name="T2" fmla="*/ 479 w 65"/>
                <a:gd name="T3" fmla="*/ 56 h 32"/>
                <a:gd name="T4" fmla="*/ 962 w 65"/>
                <a:gd name="T5" fmla="*/ 35 h 32"/>
                <a:gd name="T6" fmla="*/ 994 w 65"/>
                <a:gd name="T7" fmla="*/ 56 h 32"/>
                <a:gd name="T8" fmla="*/ 528 w 65"/>
                <a:gd name="T9" fmla="*/ 260 h 32"/>
                <a:gd name="T10" fmla="*/ 446 w 65"/>
                <a:gd name="T11" fmla="*/ 353 h 32"/>
                <a:gd name="T12" fmla="*/ 434 w 65"/>
                <a:gd name="T13" fmla="*/ 545 h 32"/>
                <a:gd name="T14" fmla="*/ 249 w 65"/>
                <a:gd name="T15" fmla="*/ 566 h 32"/>
                <a:gd name="T16" fmla="*/ 30 w 65"/>
                <a:gd name="T17" fmla="*/ 486 h 32"/>
                <a:gd name="T18" fmla="*/ 12 w 65"/>
                <a:gd name="T19" fmla="*/ 56 h 32"/>
                <a:gd name="T20" fmla="*/ 75 w 65"/>
                <a:gd name="T21" fmla="*/ 35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5" h="32">
                  <a:moveTo>
                    <a:pt x="5" y="2"/>
                  </a:moveTo>
                  <a:cubicBezTo>
                    <a:pt x="13" y="3"/>
                    <a:pt x="23" y="3"/>
                    <a:pt x="31" y="3"/>
                  </a:cubicBezTo>
                  <a:cubicBezTo>
                    <a:pt x="40" y="3"/>
                    <a:pt x="53" y="1"/>
                    <a:pt x="62" y="2"/>
                  </a:cubicBezTo>
                  <a:cubicBezTo>
                    <a:pt x="65" y="1"/>
                    <a:pt x="64" y="3"/>
                    <a:pt x="64" y="3"/>
                  </a:cubicBezTo>
                  <a:cubicBezTo>
                    <a:pt x="60" y="11"/>
                    <a:pt x="40" y="11"/>
                    <a:pt x="34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8" y="21"/>
                    <a:pt x="29" y="27"/>
                    <a:pt x="28" y="29"/>
                  </a:cubicBezTo>
                  <a:cubicBezTo>
                    <a:pt x="26" y="32"/>
                    <a:pt x="19" y="30"/>
                    <a:pt x="16" y="30"/>
                  </a:cubicBezTo>
                  <a:cubicBezTo>
                    <a:pt x="9" y="30"/>
                    <a:pt x="3" y="29"/>
                    <a:pt x="2" y="26"/>
                  </a:cubicBezTo>
                  <a:cubicBezTo>
                    <a:pt x="0" y="21"/>
                    <a:pt x="0" y="9"/>
                    <a:pt x="1" y="3"/>
                  </a:cubicBezTo>
                  <a:cubicBezTo>
                    <a:pt x="1" y="2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EB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8" name="Freeform 42">
              <a:extLst>
                <a:ext uri="{FF2B5EF4-FFF2-40B4-BE49-F238E27FC236}">
                  <a16:creationId xmlns:a16="http://schemas.microsoft.com/office/drawing/2014/main" id="{36CCFA6A-DA8B-A5F5-C53C-78E1FAD04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211"/>
              <a:ext cx="87" cy="72"/>
            </a:xfrm>
            <a:custGeom>
              <a:avLst/>
              <a:gdLst>
                <a:gd name="T0" fmla="*/ 92 w 35"/>
                <a:gd name="T1" fmla="*/ 491 h 27"/>
                <a:gd name="T2" fmla="*/ 341 w 35"/>
                <a:gd name="T3" fmla="*/ 477 h 27"/>
                <a:gd name="T4" fmla="*/ 495 w 35"/>
                <a:gd name="T5" fmla="*/ 456 h 27"/>
                <a:gd name="T6" fmla="*/ 524 w 35"/>
                <a:gd name="T7" fmla="*/ 307 h 27"/>
                <a:gd name="T8" fmla="*/ 507 w 35"/>
                <a:gd name="T9" fmla="*/ 149 h 27"/>
                <a:gd name="T10" fmla="*/ 507 w 35"/>
                <a:gd name="T11" fmla="*/ 77 h 27"/>
                <a:gd name="T12" fmla="*/ 507 w 35"/>
                <a:gd name="T13" fmla="*/ 0 h 27"/>
                <a:gd name="T14" fmla="*/ 475 w 35"/>
                <a:gd name="T15" fmla="*/ 171 h 27"/>
                <a:gd name="T16" fmla="*/ 341 w 35"/>
                <a:gd name="T17" fmla="*/ 307 h 27"/>
                <a:gd name="T18" fmla="*/ 92 w 35"/>
                <a:gd name="T19" fmla="*/ 456 h 27"/>
                <a:gd name="T20" fmla="*/ 0 w 35"/>
                <a:gd name="T21" fmla="*/ 491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27">
                  <a:moveTo>
                    <a:pt x="6" y="26"/>
                  </a:moveTo>
                  <a:cubicBezTo>
                    <a:pt x="11" y="27"/>
                    <a:pt x="17" y="26"/>
                    <a:pt x="22" y="25"/>
                  </a:cubicBezTo>
                  <a:cubicBezTo>
                    <a:pt x="25" y="25"/>
                    <a:pt x="29" y="25"/>
                    <a:pt x="32" y="24"/>
                  </a:cubicBezTo>
                  <a:cubicBezTo>
                    <a:pt x="35" y="22"/>
                    <a:pt x="34" y="19"/>
                    <a:pt x="34" y="16"/>
                  </a:cubicBezTo>
                  <a:cubicBezTo>
                    <a:pt x="34" y="14"/>
                    <a:pt x="33" y="11"/>
                    <a:pt x="33" y="8"/>
                  </a:cubicBezTo>
                  <a:cubicBezTo>
                    <a:pt x="33" y="7"/>
                    <a:pt x="33" y="5"/>
                    <a:pt x="33" y="4"/>
                  </a:cubicBezTo>
                  <a:cubicBezTo>
                    <a:pt x="33" y="3"/>
                    <a:pt x="33" y="1"/>
                    <a:pt x="33" y="0"/>
                  </a:cubicBezTo>
                  <a:cubicBezTo>
                    <a:pt x="32" y="3"/>
                    <a:pt x="32" y="6"/>
                    <a:pt x="31" y="9"/>
                  </a:cubicBezTo>
                  <a:cubicBezTo>
                    <a:pt x="29" y="14"/>
                    <a:pt x="26" y="14"/>
                    <a:pt x="22" y="16"/>
                  </a:cubicBezTo>
                  <a:cubicBezTo>
                    <a:pt x="16" y="18"/>
                    <a:pt x="12" y="22"/>
                    <a:pt x="6" y="24"/>
                  </a:cubicBezTo>
                  <a:cubicBezTo>
                    <a:pt x="5" y="25"/>
                    <a:pt x="1" y="27"/>
                    <a:pt x="0" y="26"/>
                  </a:cubicBezTo>
                </a:path>
              </a:pathLst>
            </a:custGeom>
            <a:solidFill>
              <a:srgbClr val="CF5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9" name="Freeform 43">
              <a:extLst>
                <a:ext uri="{FF2B5EF4-FFF2-40B4-BE49-F238E27FC236}">
                  <a16:creationId xmlns:a16="http://schemas.microsoft.com/office/drawing/2014/main" id="{2D4708DA-A5FA-8A31-A838-901E8D07F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13"/>
              <a:ext cx="75" cy="56"/>
            </a:xfrm>
            <a:custGeom>
              <a:avLst/>
              <a:gdLst>
                <a:gd name="T0" fmla="*/ 33 w 30"/>
                <a:gd name="T1" fmla="*/ 56 h 21"/>
                <a:gd name="T2" fmla="*/ 20 w 30"/>
                <a:gd name="T3" fmla="*/ 264 h 21"/>
                <a:gd name="T4" fmla="*/ 63 w 30"/>
                <a:gd name="T5" fmla="*/ 363 h 21"/>
                <a:gd name="T6" fmla="*/ 188 w 30"/>
                <a:gd name="T7" fmla="*/ 363 h 21"/>
                <a:gd name="T8" fmla="*/ 175 w 30"/>
                <a:gd name="T9" fmla="*/ 264 h 21"/>
                <a:gd name="T10" fmla="*/ 250 w 30"/>
                <a:gd name="T11" fmla="*/ 149 h 21"/>
                <a:gd name="T12" fmla="*/ 470 w 30"/>
                <a:gd name="T13" fmla="*/ 35 h 21"/>
                <a:gd name="T14" fmla="*/ 300 w 30"/>
                <a:gd name="T15" fmla="*/ 21 h 21"/>
                <a:gd name="T16" fmla="*/ 50 w 30"/>
                <a:gd name="T17" fmla="*/ 3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21">
                  <a:moveTo>
                    <a:pt x="2" y="3"/>
                  </a:moveTo>
                  <a:cubicBezTo>
                    <a:pt x="0" y="5"/>
                    <a:pt x="0" y="9"/>
                    <a:pt x="1" y="14"/>
                  </a:cubicBezTo>
                  <a:cubicBezTo>
                    <a:pt x="1" y="16"/>
                    <a:pt x="2" y="18"/>
                    <a:pt x="4" y="19"/>
                  </a:cubicBezTo>
                  <a:cubicBezTo>
                    <a:pt x="5" y="20"/>
                    <a:pt x="10" y="21"/>
                    <a:pt x="12" y="19"/>
                  </a:cubicBezTo>
                  <a:cubicBezTo>
                    <a:pt x="13" y="18"/>
                    <a:pt x="11" y="15"/>
                    <a:pt x="11" y="14"/>
                  </a:cubicBezTo>
                  <a:cubicBezTo>
                    <a:pt x="12" y="12"/>
                    <a:pt x="14" y="9"/>
                    <a:pt x="16" y="8"/>
                  </a:cubicBezTo>
                  <a:cubicBezTo>
                    <a:pt x="20" y="5"/>
                    <a:pt x="26" y="6"/>
                    <a:pt x="30" y="2"/>
                  </a:cubicBezTo>
                  <a:cubicBezTo>
                    <a:pt x="28" y="0"/>
                    <a:pt x="21" y="1"/>
                    <a:pt x="19" y="1"/>
                  </a:cubicBezTo>
                  <a:cubicBezTo>
                    <a:pt x="14" y="1"/>
                    <a:pt x="6" y="0"/>
                    <a:pt x="3" y="2"/>
                  </a:cubicBezTo>
                </a:path>
              </a:pathLst>
            </a:custGeom>
            <a:solidFill>
              <a:srgbClr val="F4C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0" name="Freeform 44">
              <a:extLst>
                <a:ext uri="{FF2B5EF4-FFF2-40B4-BE49-F238E27FC236}">
                  <a16:creationId xmlns:a16="http://schemas.microsoft.com/office/drawing/2014/main" id="{A7EE9A93-0084-D835-DC0B-AAD602C7D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16"/>
              <a:ext cx="25" cy="32"/>
            </a:xfrm>
            <a:custGeom>
              <a:avLst/>
              <a:gdLst>
                <a:gd name="T0" fmla="*/ 20 w 10"/>
                <a:gd name="T1" fmla="*/ 56 h 12"/>
                <a:gd name="T2" fmla="*/ 0 w 10"/>
                <a:gd name="T3" fmla="*/ 149 h 12"/>
                <a:gd name="T4" fmla="*/ 50 w 10"/>
                <a:gd name="T5" fmla="*/ 192 h 12"/>
                <a:gd name="T6" fmla="*/ 63 w 10"/>
                <a:gd name="T7" fmla="*/ 77 h 12"/>
                <a:gd name="T8" fmla="*/ 158 w 10"/>
                <a:gd name="T9" fmla="*/ 35 h 12"/>
                <a:gd name="T10" fmla="*/ 33 w 10"/>
                <a:gd name="T11" fmla="*/ 3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2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1" y="10"/>
                    <a:pt x="2" y="12"/>
                    <a:pt x="3" y="10"/>
                  </a:cubicBezTo>
                  <a:cubicBezTo>
                    <a:pt x="4" y="7"/>
                    <a:pt x="2" y="6"/>
                    <a:pt x="4" y="4"/>
                  </a:cubicBezTo>
                  <a:cubicBezTo>
                    <a:pt x="6" y="2"/>
                    <a:pt x="9" y="3"/>
                    <a:pt x="10" y="2"/>
                  </a:cubicBezTo>
                  <a:cubicBezTo>
                    <a:pt x="9" y="0"/>
                    <a:pt x="4" y="2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1" name="Freeform 45">
              <a:extLst>
                <a:ext uri="{FF2B5EF4-FFF2-40B4-BE49-F238E27FC236}">
                  <a16:creationId xmlns:a16="http://schemas.microsoft.com/office/drawing/2014/main" id="{0EF490D7-B89D-DDD3-36BB-2E099CC9B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" y="2245"/>
              <a:ext cx="37" cy="32"/>
            </a:xfrm>
            <a:custGeom>
              <a:avLst/>
              <a:gdLst>
                <a:gd name="T0" fmla="*/ 0 w 15"/>
                <a:gd name="T1" fmla="*/ 227 h 12"/>
                <a:gd name="T2" fmla="*/ 165 w 15"/>
                <a:gd name="T3" fmla="*/ 205 h 12"/>
                <a:gd name="T4" fmla="*/ 183 w 15"/>
                <a:gd name="T5" fmla="*/ 0 h 12"/>
                <a:gd name="T6" fmla="*/ 62 w 15"/>
                <a:gd name="T7" fmla="*/ 192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">
                  <a:moveTo>
                    <a:pt x="0" y="12"/>
                  </a:moveTo>
                  <a:cubicBezTo>
                    <a:pt x="3" y="11"/>
                    <a:pt x="7" y="12"/>
                    <a:pt x="11" y="11"/>
                  </a:cubicBezTo>
                  <a:cubicBezTo>
                    <a:pt x="15" y="9"/>
                    <a:pt x="15" y="3"/>
                    <a:pt x="12" y="0"/>
                  </a:cubicBezTo>
                  <a:cubicBezTo>
                    <a:pt x="12" y="7"/>
                    <a:pt x="11" y="9"/>
                    <a:pt x="4" y="10"/>
                  </a:cubicBezTo>
                </a:path>
              </a:pathLst>
            </a:custGeom>
            <a:solidFill>
              <a:srgbClr val="B75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2" name="Freeform 47">
              <a:extLst>
                <a:ext uri="{FF2B5EF4-FFF2-40B4-BE49-F238E27FC236}">
                  <a16:creationId xmlns:a16="http://schemas.microsoft.com/office/drawing/2014/main" id="{6AC4C1E1-D39F-7D4E-D1E7-0427A8E49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405"/>
              <a:ext cx="15" cy="24"/>
            </a:xfrm>
            <a:custGeom>
              <a:avLst/>
              <a:gdLst>
                <a:gd name="T0" fmla="*/ 0 w 6"/>
                <a:gd name="T1" fmla="*/ 35 h 9"/>
                <a:gd name="T2" fmla="*/ 63 w 6"/>
                <a:gd name="T3" fmla="*/ 0 h 9"/>
                <a:gd name="T4" fmla="*/ 63 w 6"/>
                <a:gd name="T5" fmla="*/ 149 h 9"/>
                <a:gd name="T6" fmla="*/ 0 w 6"/>
                <a:gd name="T7" fmla="*/ 149 h 9"/>
                <a:gd name="T8" fmla="*/ 95 w 6"/>
                <a:gd name="T9" fmla="*/ 14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9">
                  <a:moveTo>
                    <a:pt x="0" y="2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3" y="3"/>
                    <a:pt x="2" y="5"/>
                    <a:pt x="4" y="8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2" y="9"/>
                    <a:pt x="4" y="9"/>
                    <a:pt x="6" y="8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3" name="Freeform 48">
              <a:extLst>
                <a:ext uri="{FF2B5EF4-FFF2-40B4-BE49-F238E27FC236}">
                  <a16:creationId xmlns:a16="http://schemas.microsoft.com/office/drawing/2014/main" id="{88379FB1-6529-1FEB-9AA5-7AB831465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" y="241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20 w 6"/>
                <a:gd name="T3" fmla="*/ 115 h 6"/>
                <a:gd name="T4" fmla="*/ 95 w 6"/>
                <a:gd name="T5" fmla="*/ 9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2" y="4"/>
                    <a:pt x="4" y="4"/>
                    <a:pt x="6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4" name="Freeform 50">
              <a:extLst>
                <a:ext uri="{FF2B5EF4-FFF2-40B4-BE49-F238E27FC236}">
                  <a16:creationId xmlns:a16="http://schemas.microsoft.com/office/drawing/2014/main" id="{0AE879F1-29DC-4B16-228A-B0EF96A38F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" y="2405"/>
              <a:ext cx="50" cy="35"/>
            </a:xfrm>
            <a:custGeom>
              <a:avLst/>
              <a:gdLst>
                <a:gd name="T0" fmla="*/ 0 w 20"/>
                <a:gd name="T1" fmla="*/ 0 h 13"/>
                <a:gd name="T2" fmla="*/ 33 w 20"/>
                <a:gd name="T3" fmla="*/ 137 h 13"/>
                <a:gd name="T4" fmla="*/ 83 w 20"/>
                <a:gd name="T5" fmla="*/ 94 h 13"/>
                <a:gd name="T6" fmla="*/ 83 w 20"/>
                <a:gd name="T7" fmla="*/ 175 h 13"/>
                <a:gd name="T8" fmla="*/ 175 w 20"/>
                <a:gd name="T9" fmla="*/ 22 h 13"/>
                <a:gd name="T10" fmla="*/ 270 w 20"/>
                <a:gd name="T11" fmla="*/ 81 h 13"/>
                <a:gd name="T12" fmla="*/ 300 w 20"/>
                <a:gd name="T13" fmla="*/ 94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3">
                  <a:moveTo>
                    <a:pt x="0" y="0"/>
                  </a:moveTo>
                  <a:cubicBezTo>
                    <a:pt x="0" y="2"/>
                    <a:pt x="1" y="5"/>
                    <a:pt x="2" y="7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3" y="1"/>
                    <a:pt x="16" y="10"/>
                    <a:pt x="11" y="1"/>
                  </a:cubicBezTo>
                  <a:cubicBezTo>
                    <a:pt x="7" y="13"/>
                    <a:pt x="20" y="10"/>
                    <a:pt x="17" y="4"/>
                  </a:cubicBezTo>
                  <a:cubicBezTo>
                    <a:pt x="18" y="5"/>
                    <a:pt x="19" y="5"/>
                    <a:pt x="19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5" name="Freeform 51">
              <a:extLst>
                <a:ext uri="{FF2B5EF4-FFF2-40B4-BE49-F238E27FC236}">
                  <a16:creationId xmlns:a16="http://schemas.microsoft.com/office/drawing/2014/main" id="{514C9744-9EE9-58A1-DB73-3FD16DBCA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549"/>
              <a:ext cx="28" cy="16"/>
            </a:xfrm>
            <a:custGeom>
              <a:avLst/>
              <a:gdLst>
                <a:gd name="T0" fmla="*/ 0 w 11"/>
                <a:gd name="T1" fmla="*/ 35 h 6"/>
                <a:gd name="T2" fmla="*/ 51 w 11"/>
                <a:gd name="T3" fmla="*/ 0 h 6"/>
                <a:gd name="T4" fmla="*/ 51 w 11"/>
                <a:gd name="T5" fmla="*/ 93 h 6"/>
                <a:gd name="T6" fmla="*/ 117 w 11"/>
                <a:gd name="T7" fmla="*/ 56 h 6"/>
                <a:gd name="T8" fmla="*/ 181 w 11"/>
                <a:gd name="T9" fmla="*/ 9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6">
                  <a:moveTo>
                    <a:pt x="0" y="2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6" y="6"/>
                    <a:pt x="8" y="5"/>
                    <a:pt x="7" y="3"/>
                  </a:cubicBezTo>
                  <a:cubicBezTo>
                    <a:pt x="9" y="1"/>
                    <a:pt x="11" y="3"/>
                    <a:pt x="11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6" name="Freeform 53">
              <a:extLst>
                <a:ext uri="{FF2B5EF4-FFF2-40B4-BE49-F238E27FC236}">
                  <a16:creationId xmlns:a16="http://schemas.microsoft.com/office/drawing/2014/main" id="{BE24307C-F66B-AF9F-6C2F-EF4867ED9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" y="2552"/>
              <a:ext cx="9" cy="19"/>
            </a:xfrm>
            <a:custGeom>
              <a:avLst/>
              <a:gdLst>
                <a:gd name="T0" fmla="*/ 45 w 4"/>
                <a:gd name="T1" fmla="*/ 0 h 7"/>
                <a:gd name="T2" fmla="*/ 36 w 4"/>
                <a:gd name="T3" fmla="*/ 141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0" y="1"/>
                    <a:pt x="3" y="5"/>
                    <a:pt x="3" y="7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27" name="Group 3">
            <a:extLst>
              <a:ext uri="{FF2B5EF4-FFF2-40B4-BE49-F238E27FC236}">
                <a16:creationId xmlns:a16="http://schemas.microsoft.com/office/drawing/2014/main" id="{79C5556C-F9AF-CCC2-DD8D-FC6FD8DB51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06786" y="4028252"/>
            <a:ext cx="118874" cy="1175678"/>
            <a:chOff x="387" y="2077"/>
            <a:chExt cx="182" cy="1800"/>
          </a:xfrm>
        </p:grpSpPr>
        <p:sp>
          <p:nvSpPr>
            <p:cNvPr id="2228" name="Freeform 4">
              <a:extLst>
                <a:ext uri="{FF2B5EF4-FFF2-40B4-BE49-F238E27FC236}">
                  <a16:creationId xmlns:a16="http://schemas.microsoft.com/office/drawing/2014/main" id="{ECE172A0-1328-C550-95BC-21E0E6FF8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600"/>
            </a:xfrm>
            <a:custGeom>
              <a:avLst/>
              <a:gdLst>
                <a:gd name="T0" fmla="*/ 558 w 73"/>
                <a:gd name="T1" fmla="*/ 0 h 600"/>
                <a:gd name="T2" fmla="*/ 0 w 73"/>
                <a:gd name="T3" fmla="*/ 77 h 600"/>
                <a:gd name="T4" fmla="*/ 0 w 73"/>
                <a:gd name="T5" fmla="*/ 704 h 600"/>
                <a:gd name="T6" fmla="*/ 0 w 73"/>
                <a:gd name="T7" fmla="*/ 704 h 600"/>
                <a:gd name="T8" fmla="*/ 30 w 73"/>
                <a:gd name="T9" fmla="*/ 717 h 600"/>
                <a:gd name="T10" fmla="*/ 30 w 73"/>
                <a:gd name="T11" fmla="*/ 10888 h 600"/>
                <a:gd name="T12" fmla="*/ 558 w 73"/>
                <a:gd name="T13" fmla="*/ 11379 h 600"/>
                <a:gd name="T14" fmla="*/ 1099 w 73"/>
                <a:gd name="T15" fmla="*/ 10888 h 600"/>
                <a:gd name="T16" fmla="*/ 1099 w 73"/>
                <a:gd name="T17" fmla="*/ 717 h 600"/>
                <a:gd name="T18" fmla="*/ 1132 w 73"/>
                <a:gd name="T19" fmla="*/ 704 h 600"/>
                <a:gd name="T20" fmla="*/ 1132 w 73"/>
                <a:gd name="T21" fmla="*/ 77 h 600"/>
                <a:gd name="T22" fmla="*/ 558 w 73"/>
                <a:gd name="T23" fmla="*/ 0 h 6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3" h="600">
                  <a:moveTo>
                    <a:pt x="36" y="0"/>
                  </a:move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2" y="38"/>
                  </a:cubicBezTo>
                  <a:cubicBezTo>
                    <a:pt x="2" y="574"/>
                    <a:pt x="2" y="574"/>
                    <a:pt x="2" y="574"/>
                  </a:cubicBezTo>
                  <a:cubicBezTo>
                    <a:pt x="2" y="593"/>
                    <a:pt x="17" y="600"/>
                    <a:pt x="36" y="600"/>
                  </a:cubicBezTo>
                  <a:cubicBezTo>
                    <a:pt x="55" y="600"/>
                    <a:pt x="71" y="593"/>
                    <a:pt x="71" y="574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2" y="37"/>
                    <a:pt x="73" y="37"/>
                    <a:pt x="73" y="37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lose/>
                </a:path>
              </a:pathLst>
            </a:cu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29" name="Freeform 5">
              <a:extLst>
                <a:ext uri="{FF2B5EF4-FFF2-40B4-BE49-F238E27FC236}">
                  <a16:creationId xmlns:a16="http://schemas.microsoft.com/office/drawing/2014/main" id="{F3A8921B-C939-6208-F248-E41BD5D8B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rgbClr val="E2EF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0" name="Freeform 6">
              <a:extLst>
                <a:ext uri="{FF2B5EF4-FFF2-40B4-BE49-F238E27FC236}">
                  <a16:creationId xmlns:a16="http://schemas.microsoft.com/office/drawing/2014/main" id="{7A9CDD4E-6CB9-F583-9607-6B4B2085F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72" cy="952"/>
            </a:xfrm>
            <a:custGeom>
              <a:avLst/>
              <a:gdLst>
                <a:gd name="T0" fmla="*/ 528 w 69"/>
                <a:gd name="T1" fmla="*/ 6771 h 357"/>
                <a:gd name="T2" fmla="*/ 1069 w 69"/>
                <a:gd name="T3" fmla="*/ 6280 h 357"/>
                <a:gd name="T4" fmla="*/ 1069 w 69"/>
                <a:gd name="T5" fmla="*/ 21 h 357"/>
                <a:gd name="T6" fmla="*/ 528 w 69"/>
                <a:gd name="T7" fmla="*/ 56 h 357"/>
                <a:gd name="T8" fmla="*/ 0 w 69"/>
                <a:gd name="T9" fmla="*/ 0 h 357"/>
                <a:gd name="T10" fmla="*/ 0 w 69"/>
                <a:gd name="T11" fmla="*/ 6280 h 357"/>
                <a:gd name="T12" fmla="*/ 528 w 69"/>
                <a:gd name="T13" fmla="*/ 6771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357">
                  <a:moveTo>
                    <a:pt x="34" y="357"/>
                  </a:moveTo>
                  <a:cubicBezTo>
                    <a:pt x="53" y="357"/>
                    <a:pt x="69" y="350"/>
                    <a:pt x="69" y="33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2"/>
                    <a:pt x="52" y="3"/>
                    <a:pt x="34" y="3"/>
                  </a:cubicBezTo>
                  <a:cubicBezTo>
                    <a:pt x="16" y="3"/>
                    <a:pt x="1" y="2"/>
                    <a:pt x="0" y="0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50"/>
                    <a:pt x="15" y="357"/>
                    <a:pt x="34" y="357"/>
                  </a:cubicBezTo>
                  <a:close/>
                </a:path>
              </a:pathLst>
            </a:custGeom>
            <a:solidFill>
              <a:srgbClr val="F4B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1" name="Freeform 7">
              <a:extLst>
                <a:ext uri="{FF2B5EF4-FFF2-40B4-BE49-F238E27FC236}">
                  <a16:creationId xmlns:a16="http://schemas.microsoft.com/office/drawing/2014/main" id="{60C8844B-6CCC-48A2-2826-5C348A53F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835"/>
              <a:ext cx="125" cy="914"/>
            </a:xfrm>
            <a:custGeom>
              <a:avLst/>
              <a:gdLst>
                <a:gd name="T0" fmla="*/ 395 w 50"/>
                <a:gd name="T1" fmla="*/ 21 h 343"/>
                <a:gd name="T2" fmla="*/ 0 w 50"/>
                <a:gd name="T3" fmla="*/ 0 h 343"/>
                <a:gd name="T4" fmla="*/ 0 w 50"/>
                <a:gd name="T5" fmla="*/ 6171 h 343"/>
                <a:gd name="T6" fmla="*/ 395 w 50"/>
                <a:gd name="T7" fmla="*/ 6491 h 343"/>
                <a:gd name="T8" fmla="*/ 783 w 50"/>
                <a:gd name="T9" fmla="*/ 6171 h 343"/>
                <a:gd name="T10" fmla="*/ 783 w 50"/>
                <a:gd name="T11" fmla="*/ 0 h 343"/>
                <a:gd name="T12" fmla="*/ 395 w 50"/>
                <a:gd name="T13" fmla="*/ 21 h 3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343">
                  <a:moveTo>
                    <a:pt x="25" y="1"/>
                  </a:moveTo>
                  <a:cubicBezTo>
                    <a:pt x="15" y="1"/>
                    <a:pt x="7" y="1"/>
                    <a:pt x="0" y="0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0" y="340"/>
                    <a:pt x="12" y="343"/>
                    <a:pt x="25" y="343"/>
                  </a:cubicBezTo>
                  <a:cubicBezTo>
                    <a:pt x="39" y="343"/>
                    <a:pt x="50" y="340"/>
                    <a:pt x="50" y="3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1"/>
                    <a:pt x="35" y="1"/>
                    <a:pt x="25" y="1"/>
                  </a:cubicBezTo>
                  <a:close/>
                </a:path>
              </a:pathLst>
            </a:custGeom>
            <a:solidFill>
              <a:srgbClr val="B003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2" name="Freeform 8">
              <a:extLst>
                <a:ext uri="{FF2B5EF4-FFF2-40B4-BE49-F238E27FC236}">
                  <a16:creationId xmlns:a16="http://schemas.microsoft.com/office/drawing/2014/main" id="{05E8CC1E-B56C-1791-2373-2C12DC295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" y="2272"/>
              <a:ext cx="125" cy="565"/>
            </a:xfrm>
            <a:custGeom>
              <a:avLst/>
              <a:gdLst>
                <a:gd name="T0" fmla="*/ 0 w 50"/>
                <a:gd name="T1" fmla="*/ 0 h 212"/>
                <a:gd name="T2" fmla="*/ 0 w 50"/>
                <a:gd name="T3" fmla="*/ 3992 h 212"/>
                <a:gd name="T4" fmla="*/ 395 w 50"/>
                <a:gd name="T5" fmla="*/ 4014 h 212"/>
                <a:gd name="T6" fmla="*/ 783 w 50"/>
                <a:gd name="T7" fmla="*/ 3992 h 212"/>
                <a:gd name="T8" fmla="*/ 783 w 50"/>
                <a:gd name="T9" fmla="*/ 0 h 212"/>
                <a:gd name="T10" fmla="*/ 0 w 50"/>
                <a:gd name="T11" fmla="*/ 0 h 2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" h="212">
                  <a:moveTo>
                    <a:pt x="0" y="0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7" y="212"/>
                    <a:pt x="15" y="212"/>
                    <a:pt x="25" y="212"/>
                  </a:cubicBezTo>
                  <a:cubicBezTo>
                    <a:pt x="35" y="212"/>
                    <a:pt x="44" y="212"/>
                    <a:pt x="50" y="211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B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3" name="Freeform 9">
              <a:extLst>
                <a:ext uri="{FF2B5EF4-FFF2-40B4-BE49-F238E27FC236}">
                  <a16:creationId xmlns:a16="http://schemas.microsoft.com/office/drawing/2014/main" id="{DCA83D6A-EC4E-AD95-8E4A-9ED620BB4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72" cy="16"/>
            </a:xfrm>
            <a:custGeom>
              <a:avLst/>
              <a:gdLst>
                <a:gd name="T0" fmla="*/ 0 w 69"/>
                <a:gd name="T1" fmla="*/ 56 h 6"/>
                <a:gd name="T2" fmla="*/ 528 w 69"/>
                <a:gd name="T3" fmla="*/ 115 h 6"/>
                <a:gd name="T4" fmla="*/ 1069 w 69"/>
                <a:gd name="T5" fmla="*/ 56 h 6"/>
                <a:gd name="T6" fmla="*/ 1069 w 69"/>
                <a:gd name="T7" fmla="*/ 56 h 6"/>
                <a:gd name="T8" fmla="*/ 528 w 69"/>
                <a:gd name="T9" fmla="*/ 0 h 6"/>
                <a:gd name="T10" fmla="*/ 0 w 69"/>
                <a:gd name="T11" fmla="*/ 5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">
                  <a:moveTo>
                    <a:pt x="0" y="3"/>
                  </a:moveTo>
                  <a:cubicBezTo>
                    <a:pt x="0" y="5"/>
                    <a:pt x="16" y="6"/>
                    <a:pt x="34" y="6"/>
                  </a:cubicBezTo>
                  <a:cubicBezTo>
                    <a:pt x="52" y="6"/>
                    <a:pt x="67" y="5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1"/>
                    <a:pt x="53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solidFill>
              <a:srgbClr val="FAD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4" name="Freeform 10">
              <a:extLst>
                <a:ext uri="{FF2B5EF4-FFF2-40B4-BE49-F238E27FC236}">
                  <a16:creationId xmlns:a16="http://schemas.microsoft.com/office/drawing/2014/main" id="{AA084932-F336-0E79-86DF-D673E8418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835"/>
              <a:ext cx="62" cy="914"/>
            </a:xfrm>
            <a:custGeom>
              <a:avLst/>
              <a:gdLst>
                <a:gd name="T0" fmla="*/ 320 w 25"/>
                <a:gd name="T1" fmla="*/ 21 h 343"/>
                <a:gd name="T2" fmla="*/ 320 w 25"/>
                <a:gd name="T3" fmla="*/ 6113 h 343"/>
                <a:gd name="T4" fmla="*/ 0 w 25"/>
                <a:gd name="T5" fmla="*/ 6491 h 343"/>
                <a:gd name="T6" fmla="*/ 382 w 25"/>
                <a:gd name="T7" fmla="*/ 6171 h 343"/>
                <a:gd name="T8" fmla="*/ 382 w 25"/>
                <a:gd name="T9" fmla="*/ 0 h 343"/>
                <a:gd name="T10" fmla="*/ 320 w 25"/>
                <a:gd name="T11" fmla="*/ 21 h 3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343">
                  <a:moveTo>
                    <a:pt x="21" y="1"/>
                  </a:moveTo>
                  <a:cubicBezTo>
                    <a:pt x="21" y="323"/>
                    <a:pt x="21" y="323"/>
                    <a:pt x="21" y="323"/>
                  </a:cubicBezTo>
                  <a:cubicBezTo>
                    <a:pt x="21" y="338"/>
                    <a:pt x="10" y="342"/>
                    <a:pt x="0" y="343"/>
                  </a:cubicBezTo>
                  <a:cubicBezTo>
                    <a:pt x="14" y="343"/>
                    <a:pt x="25" y="340"/>
                    <a:pt x="25" y="32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22" y="1"/>
                    <a:pt x="21" y="1"/>
                  </a:cubicBezTo>
                  <a:close/>
                </a:path>
              </a:pathLst>
            </a:custGeom>
            <a:solidFill>
              <a:srgbClr val="840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5" name="Freeform 11">
              <a:extLst>
                <a:ext uri="{FF2B5EF4-FFF2-40B4-BE49-F238E27FC236}">
                  <a16:creationId xmlns:a16="http://schemas.microsoft.com/office/drawing/2014/main" id="{6D01345E-F43C-3FA0-FC3F-6564C96BC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272"/>
              <a:ext cx="10" cy="565"/>
            </a:xfrm>
            <a:custGeom>
              <a:avLst/>
              <a:gdLst>
                <a:gd name="T0" fmla="*/ 0 w 4"/>
                <a:gd name="T1" fmla="*/ 0 h 212"/>
                <a:gd name="T2" fmla="*/ 0 w 4"/>
                <a:gd name="T3" fmla="*/ 4014 h 212"/>
                <a:gd name="T4" fmla="*/ 63 w 4"/>
                <a:gd name="T5" fmla="*/ 3992 h 212"/>
                <a:gd name="T6" fmla="*/ 63 w 4"/>
                <a:gd name="T7" fmla="*/ 0 h 212"/>
                <a:gd name="T8" fmla="*/ 0 w 4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212">
                  <a:moveTo>
                    <a:pt x="0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1" y="212"/>
                    <a:pt x="3" y="212"/>
                    <a:pt x="4" y="211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6C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6" name="Freeform 12">
              <a:extLst>
                <a:ext uri="{FF2B5EF4-FFF2-40B4-BE49-F238E27FC236}">
                  <a16:creationId xmlns:a16="http://schemas.microsoft.com/office/drawing/2014/main" id="{E90158FB-3042-D114-B3E3-736346D64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077"/>
              <a:ext cx="75" cy="1696"/>
            </a:xfrm>
            <a:custGeom>
              <a:avLst/>
              <a:gdLst>
                <a:gd name="T0" fmla="*/ 408 w 30"/>
                <a:gd name="T1" fmla="*/ 1365 h 636"/>
                <a:gd name="T2" fmla="*/ 408 w 30"/>
                <a:gd name="T3" fmla="*/ 11683 h 636"/>
                <a:gd name="T4" fmla="*/ 0 w 30"/>
                <a:gd name="T5" fmla="*/ 12061 h 636"/>
                <a:gd name="T6" fmla="*/ 470 w 30"/>
                <a:gd name="T7" fmla="*/ 11699 h 636"/>
                <a:gd name="T8" fmla="*/ 470 w 30"/>
                <a:gd name="T9" fmla="*/ 1288 h 6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636">
                  <a:moveTo>
                    <a:pt x="26" y="72"/>
                  </a:moveTo>
                  <a:cubicBezTo>
                    <a:pt x="26" y="9"/>
                    <a:pt x="26" y="527"/>
                    <a:pt x="26" y="616"/>
                  </a:cubicBezTo>
                  <a:cubicBezTo>
                    <a:pt x="26" y="626"/>
                    <a:pt x="10" y="636"/>
                    <a:pt x="0" y="636"/>
                  </a:cubicBezTo>
                  <a:cubicBezTo>
                    <a:pt x="10" y="636"/>
                    <a:pt x="30" y="633"/>
                    <a:pt x="30" y="617"/>
                  </a:cubicBezTo>
                  <a:cubicBezTo>
                    <a:pt x="30" y="522"/>
                    <a:pt x="30" y="0"/>
                    <a:pt x="30" y="68"/>
                  </a:cubicBezTo>
                </a:path>
              </a:pathLst>
            </a:custGeom>
            <a:solidFill>
              <a:srgbClr val="ADD2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7" name="Freeform 13">
              <a:extLst>
                <a:ext uri="{FF2B5EF4-FFF2-40B4-BE49-F238E27FC236}">
                  <a16:creationId xmlns:a16="http://schemas.microsoft.com/office/drawing/2014/main" id="{04ABF128-8411-C086-1200-001E49FC1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2835"/>
              <a:ext cx="75" cy="938"/>
            </a:xfrm>
            <a:custGeom>
              <a:avLst/>
              <a:gdLst>
                <a:gd name="T0" fmla="*/ 470 w 30"/>
                <a:gd name="T1" fmla="*/ 0 h 352"/>
                <a:gd name="T2" fmla="*/ 408 w 30"/>
                <a:gd name="T3" fmla="*/ 0 h 352"/>
                <a:gd name="T4" fmla="*/ 408 w 30"/>
                <a:gd name="T5" fmla="*/ 6284 h 352"/>
                <a:gd name="T6" fmla="*/ 0 w 30"/>
                <a:gd name="T7" fmla="*/ 6662 h 352"/>
                <a:gd name="T8" fmla="*/ 470 w 30"/>
                <a:gd name="T9" fmla="*/ 6300 h 352"/>
                <a:gd name="T10" fmla="*/ 470 w 30"/>
                <a:gd name="T11" fmla="*/ 0 h 3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352">
                  <a:moveTo>
                    <a:pt x="30" y="0"/>
                  </a:moveTo>
                  <a:cubicBezTo>
                    <a:pt x="29" y="0"/>
                    <a:pt x="28" y="0"/>
                    <a:pt x="26" y="0"/>
                  </a:cubicBezTo>
                  <a:cubicBezTo>
                    <a:pt x="26" y="332"/>
                    <a:pt x="26" y="332"/>
                    <a:pt x="26" y="332"/>
                  </a:cubicBezTo>
                  <a:cubicBezTo>
                    <a:pt x="26" y="342"/>
                    <a:pt x="10" y="352"/>
                    <a:pt x="0" y="352"/>
                  </a:cubicBezTo>
                  <a:cubicBezTo>
                    <a:pt x="10" y="352"/>
                    <a:pt x="30" y="349"/>
                    <a:pt x="30" y="333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8" name="Freeform 14">
              <a:extLst>
                <a:ext uri="{FF2B5EF4-FFF2-40B4-BE49-F238E27FC236}">
                  <a16:creationId xmlns:a16="http://schemas.microsoft.com/office/drawing/2014/main" id="{251D2A99-A6CC-D036-E063-1C1C69296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" y="2824"/>
              <a:ext cx="12" cy="11"/>
            </a:xfrm>
            <a:custGeom>
              <a:avLst/>
              <a:gdLst>
                <a:gd name="T0" fmla="*/ 0 w 5"/>
                <a:gd name="T1" fmla="*/ 0 h 4"/>
                <a:gd name="T2" fmla="*/ 58 w 5"/>
                <a:gd name="T3" fmla="*/ 61 h 4"/>
                <a:gd name="T4" fmla="*/ 0 w 5"/>
                <a:gd name="T5" fmla="*/ 83 h 4"/>
                <a:gd name="T6" fmla="*/ 0 w 5"/>
                <a:gd name="T7" fmla="*/ 22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1" y="1"/>
                    <a:pt x="5" y="0"/>
                    <a:pt x="4" y="3"/>
                  </a:cubicBezTo>
                  <a:cubicBezTo>
                    <a:pt x="4" y="3"/>
                    <a:pt x="1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39" name="Freeform 15">
              <a:extLst>
                <a:ext uri="{FF2B5EF4-FFF2-40B4-BE49-F238E27FC236}">
                  <a16:creationId xmlns:a16="http://schemas.microsoft.com/office/drawing/2014/main" id="{647B1CD9-476B-E19C-D54E-84F18E50D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" y="2827"/>
              <a:ext cx="8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33 h 2"/>
                <a:gd name="T4" fmla="*/ 35 w 3"/>
                <a:gd name="T5" fmla="*/ 20 h 2"/>
                <a:gd name="T6" fmla="*/ 0 w 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1" y="1"/>
                    <a:pt x="0" y="0"/>
                  </a:cubicBezTo>
                </a:path>
              </a:pathLst>
            </a:custGeom>
            <a:solidFill>
              <a:srgbClr val="DC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0" name="Freeform 16">
              <a:extLst>
                <a:ext uri="{FF2B5EF4-FFF2-40B4-BE49-F238E27FC236}">
                  <a16:creationId xmlns:a16="http://schemas.microsoft.com/office/drawing/2014/main" id="{DD1954F3-83A8-0387-9C89-6A0BE27B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3376"/>
              <a:ext cx="17" cy="299"/>
            </a:xfrm>
            <a:custGeom>
              <a:avLst/>
              <a:gdLst>
                <a:gd name="T0" fmla="*/ 0 w 7"/>
                <a:gd name="T1" fmla="*/ 0 h 112"/>
                <a:gd name="T2" fmla="*/ 29 w 7"/>
                <a:gd name="T3" fmla="*/ 2130 h 1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112">
                  <a:moveTo>
                    <a:pt x="0" y="0"/>
                  </a:moveTo>
                  <a:cubicBezTo>
                    <a:pt x="6" y="14"/>
                    <a:pt x="7" y="85"/>
                    <a:pt x="2" y="112"/>
                  </a:cubicBezTo>
                </a:path>
              </a:pathLst>
            </a:custGeom>
            <a:solidFill>
              <a:srgbClr val="D5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1" name="Freeform 17">
              <a:extLst>
                <a:ext uri="{FF2B5EF4-FFF2-40B4-BE49-F238E27FC236}">
                  <a16:creationId xmlns:a16="http://schemas.microsoft.com/office/drawing/2014/main" id="{E1A8F568-EC3C-673A-C9A2-1AF51D625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" y="2829"/>
              <a:ext cx="8" cy="6"/>
            </a:xfrm>
            <a:custGeom>
              <a:avLst/>
              <a:gdLst>
                <a:gd name="T0" fmla="*/ 0 w 3"/>
                <a:gd name="T1" fmla="*/ 54 h 2"/>
                <a:gd name="T2" fmla="*/ 56 w 3"/>
                <a:gd name="T3" fmla="*/ 0 h 2"/>
                <a:gd name="T4" fmla="*/ 56 w 3"/>
                <a:gd name="T5" fmla="*/ 0 h 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2" name="Freeform 18">
              <a:extLst>
                <a:ext uri="{FF2B5EF4-FFF2-40B4-BE49-F238E27FC236}">
                  <a16:creationId xmlns:a16="http://schemas.microsoft.com/office/drawing/2014/main" id="{37908B71-1AA5-ED75-132A-CEE855FB5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35"/>
              <a:ext cx="29" cy="2"/>
            </a:xfrm>
            <a:custGeom>
              <a:avLst/>
              <a:gdLst>
                <a:gd name="T0" fmla="*/ 0 w 12"/>
                <a:gd name="T1" fmla="*/ 8 h 1"/>
                <a:gd name="T2" fmla="*/ 169 w 12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1">
                  <a:moveTo>
                    <a:pt x="0" y="1"/>
                  </a:moveTo>
                  <a:cubicBezTo>
                    <a:pt x="5" y="0"/>
                    <a:pt x="9" y="0"/>
                    <a:pt x="12" y="0"/>
                  </a:cubicBezTo>
                </a:path>
              </a:pathLst>
            </a:custGeom>
            <a:noFill/>
            <a:ln w="3175" cap="rnd">
              <a:solidFill>
                <a:srgbClr val="87B1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3" name="Freeform 19">
              <a:extLst>
                <a:ext uri="{FF2B5EF4-FFF2-40B4-BE49-F238E27FC236}">
                  <a16:creationId xmlns:a16="http://schemas.microsoft.com/office/drawing/2014/main" id="{59D850ED-016E-2C93-183B-3A0B9D577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9"/>
              <a:ext cx="135" cy="8"/>
            </a:xfrm>
            <a:custGeom>
              <a:avLst/>
              <a:gdLst>
                <a:gd name="T0" fmla="*/ 0 w 54"/>
                <a:gd name="T1" fmla="*/ 0 h 3"/>
                <a:gd name="T2" fmla="*/ 533 w 54"/>
                <a:gd name="T3" fmla="*/ 56 h 3"/>
                <a:gd name="T4" fmla="*/ 845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0" y="0"/>
                  </a:moveTo>
                  <a:cubicBezTo>
                    <a:pt x="0" y="2"/>
                    <a:pt x="16" y="3"/>
                    <a:pt x="34" y="3"/>
                  </a:cubicBezTo>
                  <a:cubicBezTo>
                    <a:pt x="42" y="3"/>
                    <a:pt x="49" y="3"/>
                    <a:pt x="54" y="3"/>
                  </a:cubicBezTo>
                </a:path>
              </a:pathLst>
            </a:custGeom>
            <a:noFill/>
            <a:ln w="3175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4" name="Freeform 20">
              <a:extLst>
                <a:ext uri="{FF2B5EF4-FFF2-40B4-BE49-F238E27FC236}">
                  <a16:creationId xmlns:a16="http://schemas.microsoft.com/office/drawing/2014/main" id="{CA2866D3-18F1-2C08-636E-ED89E18CC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821"/>
              <a:ext cx="135" cy="8"/>
            </a:xfrm>
            <a:custGeom>
              <a:avLst/>
              <a:gdLst>
                <a:gd name="T0" fmla="*/ 845 w 54"/>
                <a:gd name="T1" fmla="*/ 21 h 3"/>
                <a:gd name="T2" fmla="*/ 533 w 54"/>
                <a:gd name="T3" fmla="*/ 0 h 3"/>
                <a:gd name="T4" fmla="*/ 0 w 54"/>
                <a:gd name="T5" fmla="*/ 56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" h="3">
                  <a:moveTo>
                    <a:pt x="54" y="1"/>
                  </a:moveTo>
                  <a:cubicBezTo>
                    <a:pt x="49" y="0"/>
                    <a:pt x="42" y="0"/>
                    <a:pt x="34" y="0"/>
                  </a:cubicBezTo>
                  <a:cubicBezTo>
                    <a:pt x="16" y="0"/>
                    <a:pt x="1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5" name="Freeform 21">
              <a:extLst>
                <a:ext uri="{FF2B5EF4-FFF2-40B4-BE49-F238E27FC236}">
                  <a16:creationId xmlns:a16="http://schemas.microsoft.com/office/drawing/2014/main" id="{54265986-4D20-5D35-82DC-B79B7F082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" y="2824"/>
              <a:ext cx="27" cy="3"/>
            </a:xfrm>
            <a:custGeom>
              <a:avLst/>
              <a:gdLst>
                <a:gd name="T0" fmla="*/ 162 w 11"/>
                <a:gd name="T1" fmla="*/ 27 h 1"/>
                <a:gd name="T2" fmla="*/ 0 w 11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cubicBezTo>
                    <a:pt x="9" y="0"/>
                    <a:pt x="5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91B7C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6" name="Freeform 22">
              <a:extLst>
                <a:ext uri="{FF2B5EF4-FFF2-40B4-BE49-F238E27FC236}">
                  <a16:creationId xmlns:a16="http://schemas.microsoft.com/office/drawing/2014/main" id="{015CBFD1-DFB3-486E-0F72-B2E41A3CD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" y="2827"/>
              <a:ext cx="10" cy="2"/>
            </a:xfrm>
            <a:custGeom>
              <a:avLst/>
              <a:gdLst>
                <a:gd name="T0" fmla="*/ 63 w 4"/>
                <a:gd name="T1" fmla="*/ 8 h 1"/>
                <a:gd name="T2" fmla="*/ 0 w 4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A1A2A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7" name="Freeform 23">
              <a:extLst>
                <a:ext uri="{FF2B5EF4-FFF2-40B4-BE49-F238E27FC236}">
                  <a16:creationId xmlns:a16="http://schemas.microsoft.com/office/drawing/2014/main" id="{E6ADEF47-0451-9622-0044-C23D47689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" y="2253"/>
              <a:ext cx="172" cy="1528"/>
            </a:xfrm>
            <a:custGeom>
              <a:avLst/>
              <a:gdLst>
                <a:gd name="T0" fmla="*/ 0 w 69"/>
                <a:gd name="T1" fmla="*/ 0 h 573"/>
                <a:gd name="T2" fmla="*/ 0 w 69"/>
                <a:gd name="T3" fmla="*/ 10376 h 573"/>
                <a:gd name="T4" fmla="*/ 528 w 69"/>
                <a:gd name="T5" fmla="*/ 10867 h 573"/>
                <a:gd name="T6" fmla="*/ 1069 w 69"/>
                <a:gd name="T7" fmla="*/ 10376 h 573"/>
                <a:gd name="T8" fmla="*/ 1069 w 69"/>
                <a:gd name="T9" fmla="*/ 0 h 5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573">
                  <a:moveTo>
                    <a:pt x="0" y="0"/>
                  </a:moveTo>
                  <a:cubicBezTo>
                    <a:pt x="0" y="547"/>
                    <a:pt x="0" y="547"/>
                    <a:pt x="0" y="547"/>
                  </a:cubicBezTo>
                  <a:cubicBezTo>
                    <a:pt x="0" y="566"/>
                    <a:pt x="15" y="573"/>
                    <a:pt x="34" y="573"/>
                  </a:cubicBezTo>
                  <a:cubicBezTo>
                    <a:pt x="53" y="573"/>
                    <a:pt x="69" y="566"/>
                    <a:pt x="69" y="547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8" name="Freeform 24">
              <a:extLst>
                <a:ext uri="{FF2B5EF4-FFF2-40B4-BE49-F238E27FC236}">
                  <a16:creationId xmlns:a16="http://schemas.microsoft.com/office/drawing/2014/main" id="{5D51BB68-C737-5D31-8165-577B1EA3A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solidFill>
              <a:srgbClr val="ECA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49" name="Freeform 25">
              <a:extLst>
                <a:ext uri="{FF2B5EF4-FFF2-40B4-BE49-F238E27FC236}">
                  <a16:creationId xmlns:a16="http://schemas.microsoft.com/office/drawing/2014/main" id="{EBF19589-DC97-BEDA-20D9-066642778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91"/>
              <a:ext cx="80" cy="40"/>
            </a:xfrm>
            <a:custGeom>
              <a:avLst/>
              <a:gdLst>
                <a:gd name="T0" fmla="*/ 0 w 32"/>
                <a:gd name="T1" fmla="*/ 285 h 15"/>
                <a:gd name="T2" fmla="*/ 0 w 32"/>
                <a:gd name="T3" fmla="*/ 0 h 15"/>
                <a:gd name="T4" fmla="*/ 500 w 32"/>
                <a:gd name="T5" fmla="*/ 35 h 15"/>
                <a:gd name="T6" fmla="*/ 83 w 32"/>
                <a:gd name="T7" fmla="*/ 93 h 15"/>
                <a:gd name="T8" fmla="*/ 0 w 32"/>
                <a:gd name="T9" fmla="*/ 285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15">
                  <a:moveTo>
                    <a:pt x="0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1"/>
                    <a:pt x="24" y="2"/>
                    <a:pt x="32" y="2"/>
                  </a:cubicBezTo>
                  <a:cubicBezTo>
                    <a:pt x="27" y="4"/>
                    <a:pt x="8" y="5"/>
                    <a:pt x="5" y="5"/>
                  </a:cubicBezTo>
                  <a:cubicBezTo>
                    <a:pt x="1" y="5"/>
                    <a:pt x="1" y="9"/>
                    <a:pt x="0" y="15"/>
                  </a:cubicBezTo>
                  <a:close/>
                </a:path>
              </a:pathLst>
            </a:custGeom>
            <a:solidFill>
              <a:srgbClr val="E37C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0" name="Freeform 26">
              <a:extLst>
                <a:ext uri="{FF2B5EF4-FFF2-40B4-BE49-F238E27FC236}">
                  <a16:creationId xmlns:a16="http://schemas.microsoft.com/office/drawing/2014/main" id="{BA53B876-A1F5-A76D-BAEF-AC6456264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69"/>
              <a:ext cx="165" cy="200"/>
            </a:xfrm>
            <a:custGeom>
              <a:avLst/>
              <a:gdLst>
                <a:gd name="T0" fmla="*/ 520 w 66"/>
                <a:gd name="T1" fmla="*/ 1421 h 75"/>
                <a:gd name="T2" fmla="*/ 1033 w 66"/>
                <a:gd name="T3" fmla="*/ 1365 h 75"/>
                <a:gd name="T4" fmla="*/ 1033 w 66"/>
                <a:gd name="T5" fmla="*/ 35 h 75"/>
                <a:gd name="T6" fmla="*/ 520 w 66"/>
                <a:gd name="T7" fmla="*/ 0 h 75"/>
                <a:gd name="T8" fmla="*/ 0 w 66"/>
                <a:gd name="T9" fmla="*/ 35 h 75"/>
                <a:gd name="T10" fmla="*/ 0 w 66"/>
                <a:gd name="T11" fmla="*/ 1365 h 75"/>
                <a:gd name="T12" fmla="*/ 520 w 66"/>
                <a:gd name="T13" fmla="*/ 1421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75">
                  <a:moveTo>
                    <a:pt x="33" y="75"/>
                  </a:moveTo>
                  <a:cubicBezTo>
                    <a:pt x="50" y="75"/>
                    <a:pt x="64" y="73"/>
                    <a:pt x="66" y="72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0" y="1"/>
                    <a:pt x="48" y="0"/>
                    <a:pt x="33" y="0"/>
                  </a:cubicBezTo>
                  <a:cubicBezTo>
                    <a:pt x="19" y="0"/>
                    <a:pt x="6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3"/>
                    <a:pt x="16" y="75"/>
                    <a:pt x="33" y="75"/>
                  </a:cubicBezTo>
                  <a:close/>
                </a:path>
              </a:pathLst>
            </a:custGeom>
            <a:noFill/>
            <a:ln w="7938" cap="rnd">
              <a:solidFill>
                <a:srgbClr val="87888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1" name="Freeform 27">
              <a:extLst>
                <a:ext uri="{FF2B5EF4-FFF2-40B4-BE49-F238E27FC236}">
                  <a16:creationId xmlns:a16="http://schemas.microsoft.com/office/drawing/2014/main" id="{9ED68144-D5A3-DC86-AE2D-67598817D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" y="2445"/>
              <a:ext cx="27" cy="30"/>
            </a:xfrm>
            <a:custGeom>
              <a:avLst/>
              <a:gdLst>
                <a:gd name="T0" fmla="*/ 162 w 11"/>
                <a:gd name="T1" fmla="*/ 104 h 11"/>
                <a:gd name="T2" fmla="*/ 91 w 11"/>
                <a:gd name="T3" fmla="*/ 224 h 11"/>
                <a:gd name="T4" fmla="*/ 12 w 11"/>
                <a:gd name="T5" fmla="*/ 120 h 11"/>
                <a:gd name="T6" fmla="*/ 91 w 11"/>
                <a:gd name="T7" fmla="*/ 0 h 11"/>
                <a:gd name="T8" fmla="*/ 162 w 11"/>
                <a:gd name="T9" fmla="*/ 104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9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1" y="3"/>
                    <a:pt x="1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2" name="Freeform 28">
              <a:extLst>
                <a:ext uri="{FF2B5EF4-FFF2-40B4-BE49-F238E27FC236}">
                  <a16:creationId xmlns:a16="http://schemas.microsoft.com/office/drawing/2014/main" id="{6E169283-BD24-0FB0-EEC6-A5843566A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" y="2427"/>
              <a:ext cx="15" cy="16"/>
            </a:xfrm>
            <a:custGeom>
              <a:avLst/>
              <a:gdLst>
                <a:gd name="T0" fmla="*/ 95 w 6"/>
                <a:gd name="T1" fmla="*/ 56 h 6"/>
                <a:gd name="T2" fmla="*/ 50 w 6"/>
                <a:gd name="T3" fmla="*/ 115 h 6"/>
                <a:gd name="T4" fmla="*/ 0 w 6"/>
                <a:gd name="T5" fmla="*/ 56 h 6"/>
                <a:gd name="T6" fmla="*/ 50 w 6"/>
                <a:gd name="T7" fmla="*/ 0 h 6"/>
                <a:gd name="T8" fmla="*/ 95 w 6"/>
                <a:gd name="T9" fmla="*/ 5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3"/>
                  </a:moveTo>
                  <a:cubicBezTo>
                    <a:pt x="6" y="4"/>
                    <a:pt x="5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3" name="Oval 29">
              <a:extLst>
                <a:ext uri="{FF2B5EF4-FFF2-40B4-BE49-F238E27FC236}">
                  <a16:creationId xmlns:a16="http://schemas.microsoft.com/office/drawing/2014/main" id="{2B35DE7F-A622-5E22-D46E-A36332C82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" y="2480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4" name="Freeform 30">
              <a:extLst>
                <a:ext uri="{FF2B5EF4-FFF2-40B4-BE49-F238E27FC236}">
                  <a16:creationId xmlns:a16="http://schemas.microsoft.com/office/drawing/2014/main" id="{6D64BBF5-C317-2618-E0A5-E63484E13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" y="2323"/>
              <a:ext cx="63" cy="1554"/>
            </a:xfrm>
            <a:custGeom>
              <a:avLst/>
              <a:gdLst>
                <a:gd name="T0" fmla="*/ 113 w 25"/>
                <a:gd name="T1" fmla="*/ 9756 h 583"/>
                <a:gd name="T2" fmla="*/ 401 w 25"/>
                <a:gd name="T3" fmla="*/ 10132 h 583"/>
                <a:gd name="T4" fmla="*/ 33 w 25"/>
                <a:gd name="T5" fmla="*/ 8348 h 583"/>
                <a:gd name="T6" fmla="*/ 33 w 25"/>
                <a:gd name="T7" fmla="*/ 0 h 583"/>
                <a:gd name="T8" fmla="*/ 113 w 25"/>
                <a:gd name="T9" fmla="*/ 9756 h 5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583">
                  <a:moveTo>
                    <a:pt x="7" y="515"/>
                  </a:moveTo>
                  <a:cubicBezTo>
                    <a:pt x="7" y="531"/>
                    <a:pt x="18" y="534"/>
                    <a:pt x="25" y="535"/>
                  </a:cubicBezTo>
                  <a:cubicBezTo>
                    <a:pt x="0" y="536"/>
                    <a:pt x="2" y="533"/>
                    <a:pt x="2" y="44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583"/>
                    <a:pt x="7" y="421"/>
                    <a:pt x="7" y="5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5" name="Freeform 31">
              <a:extLst>
                <a:ext uri="{FF2B5EF4-FFF2-40B4-BE49-F238E27FC236}">
                  <a16:creationId xmlns:a16="http://schemas.microsoft.com/office/drawing/2014/main" id="{249704B9-DDA9-F3E3-3090-5A30CA9D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192"/>
              <a:ext cx="67" cy="1581"/>
            </a:xfrm>
            <a:custGeom>
              <a:avLst/>
              <a:gdLst>
                <a:gd name="T0" fmla="*/ 12 w 27"/>
                <a:gd name="T1" fmla="*/ 11238 h 593"/>
                <a:gd name="T2" fmla="*/ 412 w 27"/>
                <a:gd name="T3" fmla="*/ 10862 h 593"/>
                <a:gd name="T4" fmla="*/ 412 w 27"/>
                <a:gd name="T5" fmla="*/ 874 h 593"/>
                <a:gd name="T6" fmla="*/ 382 w 27"/>
                <a:gd name="T7" fmla="*/ 2765 h 593"/>
                <a:gd name="T8" fmla="*/ 382 w 27"/>
                <a:gd name="T9" fmla="*/ 9249 h 593"/>
                <a:gd name="T10" fmla="*/ 382 w 27"/>
                <a:gd name="T11" fmla="*/ 10307 h 593"/>
                <a:gd name="T12" fmla="*/ 370 w 27"/>
                <a:gd name="T13" fmla="*/ 10862 h 593"/>
                <a:gd name="T14" fmla="*/ 0 w 27"/>
                <a:gd name="T15" fmla="*/ 11238 h 59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" h="593">
                  <a:moveTo>
                    <a:pt x="1" y="593"/>
                  </a:moveTo>
                  <a:cubicBezTo>
                    <a:pt x="11" y="593"/>
                    <a:pt x="27" y="583"/>
                    <a:pt x="27" y="573"/>
                  </a:cubicBezTo>
                  <a:cubicBezTo>
                    <a:pt x="27" y="502"/>
                    <a:pt x="27" y="0"/>
                    <a:pt x="27" y="46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488"/>
                    <a:pt x="25" y="488"/>
                    <a:pt x="25" y="488"/>
                  </a:cubicBezTo>
                  <a:cubicBezTo>
                    <a:pt x="25" y="511"/>
                    <a:pt x="26" y="529"/>
                    <a:pt x="25" y="544"/>
                  </a:cubicBezTo>
                  <a:cubicBezTo>
                    <a:pt x="25" y="549"/>
                    <a:pt x="25" y="569"/>
                    <a:pt x="24" y="573"/>
                  </a:cubicBezTo>
                  <a:cubicBezTo>
                    <a:pt x="20" y="591"/>
                    <a:pt x="8" y="590"/>
                    <a:pt x="0" y="59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6" name="Freeform 32">
              <a:extLst>
                <a:ext uri="{FF2B5EF4-FFF2-40B4-BE49-F238E27FC236}">
                  <a16:creationId xmlns:a16="http://schemas.microsoft.com/office/drawing/2014/main" id="{17661F95-B603-EEE7-8D5F-FFCA7849C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7" name="Freeform 33">
              <a:extLst>
                <a:ext uri="{FF2B5EF4-FFF2-40B4-BE49-F238E27FC236}">
                  <a16:creationId xmlns:a16="http://schemas.microsoft.com/office/drawing/2014/main" id="{D0BF0685-2F07-57AF-F817-63EE4B2DC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solidFill>
              <a:srgbClr val="F2C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8" name="Freeform 34">
              <a:extLst>
                <a:ext uri="{FF2B5EF4-FFF2-40B4-BE49-F238E27FC236}">
                  <a16:creationId xmlns:a16="http://schemas.microsoft.com/office/drawing/2014/main" id="{9F3A5A15-F7FD-4F88-81AA-21C2A8D2E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9"/>
            </a:xfrm>
            <a:custGeom>
              <a:avLst/>
              <a:gdLst>
                <a:gd name="T0" fmla="*/ 1132 w 73"/>
                <a:gd name="T1" fmla="*/ 81 h 7"/>
                <a:gd name="T2" fmla="*/ 558 w 73"/>
                <a:gd name="T3" fmla="*/ 0 h 7"/>
                <a:gd name="T4" fmla="*/ 0 w 73"/>
                <a:gd name="T5" fmla="*/ 81 h 7"/>
                <a:gd name="T6" fmla="*/ 0 w 73"/>
                <a:gd name="T7" fmla="*/ 81 h 7"/>
                <a:gd name="T8" fmla="*/ 558 w 73"/>
                <a:gd name="T9" fmla="*/ 141 h 7"/>
                <a:gd name="T10" fmla="*/ 1132 w 73"/>
                <a:gd name="T11" fmla="*/ 8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7">
                  <a:moveTo>
                    <a:pt x="73" y="4"/>
                  </a:move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6" y="7"/>
                    <a:pt x="36" y="7"/>
                  </a:cubicBezTo>
                  <a:cubicBezTo>
                    <a:pt x="57" y="7"/>
                    <a:pt x="73" y="6"/>
                    <a:pt x="73" y="4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59" name="Freeform 35">
              <a:extLst>
                <a:ext uri="{FF2B5EF4-FFF2-40B4-BE49-F238E27FC236}">
                  <a16:creationId xmlns:a16="http://schemas.microsoft.com/office/drawing/2014/main" id="{C157D0AA-975E-A10F-F5D9-861F13D7E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181"/>
              <a:ext cx="182" cy="107"/>
            </a:xfrm>
            <a:custGeom>
              <a:avLst/>
              <a:gdLst>
                <a:gd name="T0" fmla="*/ 1132 w 73"/>
                <a:gd name="T1" fmla="*/ 709 h 40"/>
                <a:gd name="T2" fmla="*/ 1132 w 73"/>
                <a:gd name="T3" fmla="*/ 78 h 40"/>
                <a:gd name="T4" fmla="*/ 558 w 73"/>
                <a:gd name="T5" fmla="*/ 0 h 40"/>
                <a:gd name="T6" fmla="*/ 0 w 73"/>
                <a:gd name="T7" fmla="*/ 78 h 40"/>
                <a:gd name="T8" fmla="*/ 0 w 73"/>
                <a:gd name="T9" fmla="*/ 709 h 40"/>
                <a:gd name="T10" fmla="*/ 0 w 73"/>
                <a:gd name="T11" fmla="*/ 709 h 40"/>
                <a:gd name="T12" fmla="*/ 558 w 73"/>
                <a:gd name="T13" fmla="*/ 765 h 40"/>
                <a:gd name="T14" fmla="*/ 1132 w 73"/>
                <a:gd name="T15" fmla="*/ 709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37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57" y="0"/>
                    <a:pt x="36" y="0"/>
                  </a:cubicBezTo>
                  <a:cubicBezTo>
                    <a:pt x="16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16" y="40"/>
                    <a:pt x="36" y="40"/>
                  </a:cubicBezTo>
                  <a:cubicBezTo>
                    <a:pt x="57" y="40"/>
                    <a:pt x="73" y="39"/>
                    <a:pt x="73" y="37"/>
                  </a:cubicBez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0" name="Oval 36">
              <a:extLst>
                <a:ext uri="{FF2B5EF4-FFF2-40B4-BE49-F238E27FC236}">
                  <a16:creationId xmlns:a16="http://schemas.microsoft.com/office/drawing/2014/main" id="{3CD2871E-2EBF-F347-59A1-1C0600605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1" name="Oval 37">
              <a:extLst>
                <a:ext uri="{FF2B5EF4-FFF2-40B4-BE49-F238E27FC236}">
                  <a16:creationId xmlns:a16="http://schemas.microsoft.com/office/drawing/2014/main" id="{46C006A2-9808-026D-0220-7EC506BBD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" y="2835"/>
              <a:ext cx="10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2" name="Oval 38">
              <a:extLst>
                <a:ext uri="{FF2B5EF4-FFF2-40B4-BE49-F238E27FC236}">
                  <a16:creationId xmlns:a16="http://schemas.microsoft.com/office/drawing/2014/main" id="{4DCB4EEB-E257-23EE-29B8-92BF1C415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" y="2832"/>
              <a:ext cx="8" cy="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3" name="Freeform 40">
              <a:extLst>
                <a:ext uri="{FF2B5EF4-FFF2-40B4-BE49-F238E27FC236}">
                  <a16:creationId xmlns:a16="http://schemas.microsoft.com/office/drawing/2014/main" id="{2C85C5AE-72E4-9B32-875D-3CED9D537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" y="2451"/>
              <a:ext cx="125" cy="85"/>
            </a:xfrm>
            <a:custGeom>
              <a:avLst/>
              <a:gdLst>
                <a:gd name="T0" fmla="*/ 0 w 50"/>
                <a:gd name="T1" fmla="*/ 545 h 32"/>
                <a:gd name="T2" fmla="*/ 145 w 50"/>
                <a:gd name="T3" fmla="*/ 579 h 32"/>
                <a:gd name="T4" fmla="*/ 283 w 50"/>
                <a:gd name="T5" fmla="*/ 600 h 32"/>
                <a:gd name="T6" fmla="*/ 783 w 50"/>
                <a:gd name="T7" fmla="*/ 545 h 32"/>
                <a:gd name="T8" fmla="*/ 783 w 50"/>
                <a:gd name="T9" fmla="*/ 0 h 32"/>
                <a:gd name="T10" fmla="*/ 283 w 50"/>
                <a:gd name="T11" fmla="*/ 56 h 32"/>
                <a:gd name="T12" fmla="*/ 145 w 50"/>
                <a:gd name="T13" fmla="*/ 56 h 32"/>
                <a:gd name="T14" fmla="*/ 0 w 50"/>
                <a:gd name="T15" fmla="*/ 21 h 32"/>
                <a:gd name="T16" fmla="*/ 0 w 50"/>
                <a:gd name="T17" fmla="*/ 54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32">
                  <a:moveTo>
                    <a:pt x="0" y="29"/>
                  </a:moveTo>
                  <a:cubicBezTo>
                    <a:pt x="0" y="29"/>
                    <a:pt x="0" y="31"/>
                    <a:pt x="9" y="31"/>
                  </a:cubicBezTo>
                  <a:cubicBezTo>
                    <a:pt x="12" y="31"/>
                    <a:pt x="14" y="32"/>
                    <a:pt x="18" y="32"/>
                  </a:cubicBezTo>
                  <a:cubicBezTo>
                    <a:pt x="33" y="32"/>
                    <a:pt x="45" y="31"/>
                    <a:pt x="50" y="2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5" y="2"/>
                    <a:pt x="33" y="3"/>
                    <a:pt x="18" y="3"/>
                  </a:cubicBezTo>
                  <a:cubicBezTo>
                    <a:pt x="14" y="3"/>
                    <a:pt x="12" y="3"/>
                    <a:pt x="9" y="3"/>
                  </a:cubicBezTo>
                  <a:cubicBezTo>
                    <a:pt x="0" y="2"/>
                    <a:pt x="0" y="1"/>
                    <a:pt x="0" y="1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E48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4" name="Freeform 41">
              <a:extLst>
                <a:ext uri="{FF2B5EF4-FFF2-40B4-BE49-F238E27FC236}">
                  <a16:creationId xmlns:a16="http://schemas.microsoft.com/office/drawing/2014/main" id="{806D18CC-BD6B-38E5-F191-0CA2027E8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" y="2200"/>
              <a:ext cx="162" cy="85"/>
            </a:xfrm>
            <a:custGeom>
              <a:avLst/>
              <a:gdLst>
                <a:gd name="T0" fmla="*/ 75 w 65"/>
                <a:gd name="T1" fmla="*/ 35 h 32"/>
                <a:gd name="T2" fmla="*/ 479 w 65"/>
                <a:gd name="T3" fmla="*/ 56 h 32"/>
                <a:gd name="T4" fmla="*/ 962 w 65"/>
                <a:gd name="T5" fmla="*/ 35 h 32"/>
                <a:gd name="T6" fmla="*/ 994 w 65"/>
                <a:gd name="T7" fmla="*/ 56 h 32"/>
                <a:gd name="T8" fmla="*/ 528 w 65"/>
                <a:gd name="T9" fmla="*/ 260 h 32"/>
                <a:gd name="T10" fmla="*/ 446 w 65"/>
                <a:gd name="T11" fmla="*/ 353 h 32"/>
                <a:gd name="T12" fmla="*/ 434 w 65"/>
                <a:gd name="T13" fmla="*/ 545 h 32"/>
                <a:gd name="T14" fmla="*/ 249 w 65"/>
                <a:gd name="T15" fmla="*/ 566 h 32"/>
                <a:gd name="T16" fmla="*/ 30 w 65"/>
                <a:gd name="T17" fmla="*/ 486 h 32"/>
                <a:gd name="T18" fmla="*/ 12 w 65"/>
                <a:gd name="T19" fmla="*/ 56 h 32"/>
                <a:gd name="T20" fmla="*/ 75 w 65"/>
                <a:gd name="T21" fmla="*/ 35 h 3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5" h="32">
                  <a:moveTo>
                    <a:pt x="5" y="2"/>
                  </a:moveTo>
                  <a:cubicBezTo>
                    <a:pt x="13" y="3"/>
                    <a:pt x="23" y="3"/>
                    <a:pt x="31" y="3"/>
                  </a:cubicBezTo>
                  <a:cubicBezTo>
                    <a:pt x="40" y="3"/>
                    <a:pt x="53" y="1"/>
                    <a:pt x="62" y="2"/>
                  </a:cubicBezTo>
                  <a:cubicBezTo>
                    <a:pt x="65" y="1"/>
                    <a:pt x="64" y="3"/>
                    <a:pt x="64" y="3"/>
                  </a:cubicBezTo>
                  <a:cubicBezTo>
                    <a:pt x="60" y="11"/>
                    <a:pt x="40" y="11"/>
                    <a:pt x="34" y="14"/>
                  </a:cubicBezTo>
                  <a:cubicBezTo>
                    <a:pt x="32" y="16"/>
                    <a:pt x="30" y="17"/>
                    <a:pt x="29" y="19"/>
                  </a:cubicBezTo>
                  <a:cubicBezTo>
                    <a:pt x="28" y="21"/>
                    <a:pt x="29" y="27"/>
                    <a:pt x="28" y="29"/>
                  </a:cubicBezTo>
                  <a:cubicBezTo>
                    <a:pt x="26" y="32"/>
                    <a:pt x="19" y="30"/>
                    <a:pt x="16" y="30"/>
                  </a:cubicBezTo>
                  <a:cubicBezTo>
                    <a:pt x="9" y="30"/>
                    <a:pt x="3" y="29"/>
                    <a:pt x="2" y="26"/>
                  </a:cubicBezTo>
                  <a:cubicBezTo>
                    <a:pt x="0" y="21"/>
                    <a:pt x="0" y="9"/>
                    <a:pt x="1" y="3"/>
                  </a:cubicBezTo>
                  <a:cubicBezTo>
                    <a:pt x="1" y="2"/>
                    <a:pt x="2" y="0"/>
                    <a:pt x="5" y="2"/>
                  </a:cubicBezTo>
                  <a:close/>
                </a:path>
              </a:pathLst>
            </a:custGeom>
            <a:solidFill>
              <a:srgbClr val="EB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5" name="Freeform 42">
              <a:extLst>
                <a:ext uri="{FF2B5EF4-FFF2-40B4-BE49-F238E27FC236}">
                  <a16:creationId xmlns:a16="http://schemas.microsoft.com/office/drawing/2014/main" id="{2C630275-DEF3-1FD8-FC71-A01CC4C11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" y="2211"/>
              <a:ext cx="87" cy="72"/>
            </a:xfrm>
            <a:custGeom>
              <a:avLst/>
              <a:gdLst>
                <a:gd name="T0" fmla="*/ 92 w 35"/>
                <a:gd name="T1" fmla="*/ 491 h 27"/>
                <a:gd name="T2" fmla="*/ 341 w 35"/>
                <a:gd name="T3" fmla="*/ 477 h 27"/>
                <a:gd name="T4" fmla="*/ 495 w 35"/>
                <a:gd name="T5" fmla="*/ 456 h 27"/>
                <a:gd name="T6" fmla="*/ 524 w 35"/>
                <a:gd name="T7" fmla="*/ 307 h 27"/>
                <a:gd name="T8" fmla="*/ 507 w 35"/>
                <a:gd name="T9" fmla="*/ 149 h 27"/>
                <a:gd name="T10" fmla="*/ 507 w 35"/>
                <a:gd name="T11" fmla="*/ 77 h 27"/>
                <a:gd name="T12" fmla="*/ 507 w 35"/>
                <a:gd name="T13" fmla="*/ 0 h 27"/>
                <a:gd name="T14" fmla="*/ 475 w 35"/>
                <a:gd name="T15" fmla="*/ 171 h 27"/>
                <a:gd name="T16" fmla="*/ 341 w 35"/>
                <a:gd name="T17" fmla="*/ 307 h 27"/>
                <a:gd name="T18" fmla="*/ 92 w 35"/>
                <a:gd name="T19" fmla="*/ 456 h 27"/>
                <a:gd name="T20" fmla="*/ 0 w 35"/>
                <a:gd name="T21" fmla="*/ 491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5" h="27">
                  <a:moveTo>
                    <a:pt x="6" y="26"/>
                  </a:moveTo>
                  <a:cubicBezTo>
                    <a:pt x="11" y="27"/>
                    <a:pt x="17" y="26"/>
                    <a:pt x="22" y="25"/>
                  </a:cubicBezTo>
                  <a:cubicBezTo>
                    <a:pt x="25" y="25"/>
                    <a:pt x="29" y="25"/>
                    <a:pt x="32" y="24"/>
                  </a:cubicBezTo>
                  <a:cubicBezTo>
                    <a:pt x="35" y="22"/>
                    <a:pt x="34" y="19"/>
                    <a:pt x="34" y="16"/>
                  </a:cubicBezTo>
                  <a:cubicBezTo>
                    <a:pt x="34" y="14"/>
                    <a:pt x="33" y="11"/>
                    <a:pt x="33" y="8"/>
                  </a:cubicBezTo>
                  <a:cubicBezTo>
                    <a:pt x="33" y="7"/>
                    <a:pt x="33" y="5"/>
                    <a:pt x="33" y="4"/>
                  </a:cubicBezTo>
                  <a:cubicBezTo>
                    <a:pt x="33" y="3"/>
                    <a:pt x="33" y="1"/>
                    <a:pt x="33" y="0"/>
                  </a:cubicBezTo>
                  <a:cubicBezTo>
                    <a:pt x="32" y="3"/>
                    <a:pt x="32" y="6"/>
                    <a:pt x="31" y="9"/>
                  </a:cubicBezTo>
                  <a:cubicBezTo>
                    <a:pt x="29" y="14"/>
                    <a:pt x="26" y="14"/>
                    <a:pt x="22" y="16"/>
                  </a:cubicBezTo>
                  <a:cubicBezTo>
                    <a:pt x="16" y="18"/>
                    <a:pt x="12" y="22"/>
                    <a:pt x="6" y="24"/>
                  </a:cubicBezTo>
                  <a:cubicBezTo>
                    <a:pt x="5" y="25"/>
                    <a:pt x="1" y="27"/>
                    <a:pt x="0" y="26"/>
                  </a:cubicBezTo>
                </a:path>
              </a:pathLst>
            </a:custGeom>
            <a:solidFill>
              <a:srgbClr val="CF5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6" name="Freeform 43">
              <a:extLst>
                <a:ext uri="{FF2B5EF4-FFF2-40B4-BE49-F238E27FC236}">
                  <a16:creationId xmlns:a16="http://schemas.microsoft.com/office/drawing/2014/main" id="{414A79FA-2E91-A1FD-4360-CDABD9D98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" y="2213"/>
              <a:ext cx="75" cy="56"/>
            </a:xfrm>
            <a:custGeom>
              <a:avLst/>
              <a:gdLst>
                <a:gd name="T0" fmla="*/ 33 w 30"/>
                <a:gd name="T1" fmla="*/ 56 h 21"/>
                <a:gd name="T2" fmla="*/ 20 w 30"/>
                <a:gd name="T3" fmla="*/ 264 h 21"/>
                <a:gd name="T4" fmla="*/ 63 w 30"/>
                <a:gd name="T5" fmla="*/ 363 h 21"/>
                <a:gd name="T6" fmla="*/ 188 w 30"/>
                <a:gd name="T7" fmla="*/ 363 h 21"/>
                <a:gd name="T8" fmla="*/ 175 w 30"/>
                <a:gd name="T9" fmla="*/ 264 h 21"/>
                <a:gd name="T10" fmla="*/ 250 w 30"/>
                <a:gd name="T11" fmla="*/ 149 h 21"/>
                <a:gd name="T12" fmla="*/ 470 w 30"/>
                <a:gd name="T13" fmla="*/ 35 h 21"/>
                <a:gd name="T14" fmla="*/ 300 w 30"/>
                <a:gd name="T15" fmla="*/ 21 h 21"/>
                <a:gd name="T16" fmla="*/ 50 w 30"/>
                <a:gd name="T17" fmla="*/ 3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0" h="21">
                  <a:moveTo>
                    <a:pt x="2" y="3"/>
                  </a:moveTo>
                  <a:cubicBezTo>
                    <a:pt x="0" y="5"/>
                    <a:pt x="0" y="9"/>
                    <a:pt x="1" y="14"/>
                  </a:cubicBezTo>
                  <a:cubicBezTo>
                    <a:pt x="1" y="16"/>
                    <a:pt x="2" y="18"/>
                    <a:pt x="4" y="19"/>
                  </a:cubicBezTo>
                  <a:cubicBezTo>
                    <a:pt x="5" y="20"/>
                    <a:pt x="10" y="21"/>
                    <a:pt x="12" y="19"/>
                  </a:cubicBezTo>
                  <a:cubicBezTo>
                    <a:pt x="13" y="18"/>
                    <a:pt x="11" y="15"/>
                    <a:pt x="11" y="14"/>
                  </a:cubicBezTo>
                  <a:cubicBezTo>
                    <a:pt x="12" y="12"/>
                    <a:pt x="14" y="9"/>
                    <a:pt x="16" y="8"/>
                  </a:cubicBezTo>
                  <a:cubicBezTo>
                    <a:pt x="20" y="5"/>
                    <a:pt x="26" y="6"/>
                    <a:pt x="30" y="2"/>
                  </a:cubicBezTo>
                  <a:cubicBezTo>
                    <a:pt x="28" y="0"/>
                    <a:pt x="21" y="1"/>
                    <a:pt x="19" y="1"/>
                  </a:cubicBezTo>
                  <a:cubicBezTo>
                    <a:pt x="14" y="1"/>
                    <a:pt x="6" y="0"/>
                    <a:pt x="3" y="2"/>
                  </a:cubicBezTo>
                </a:path>
              </a:pathLst>
            </a:custGeom>
            <a:solidFill>
              <a:srgbClr val="F4C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7" name="Freeform 44">
              <a:extLst>
                <a:ext uri="{FF2B5EF4-FFF2-40B4-BE49-F238E27FC236}">
                  <a16:creationId xmlns:a16="http://schemas.microsoft.com/office/drawing/2014/main" id="{287474E7-D952-2E13-FF5E-2B110E72D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" y="2216"/>
              <a:ext cx="25" cy="32"/>
            </a:xfrm>
            <a:custGeom>
              <a:avLst/>
              <a:gdLst>
                <a:gd name="T0" fmla="*/ 20 w 10"/>
                <a:gd name="T1" fmla="*/ 56 h 12"/>
                <a:gd name="T2" fmla="*/ 0 w 10"/>
                <a:gd name="T3" fmla="*/ 149 h 12"/>
                <a:gd name="T4" fmla="*/ 50 w 10"/>
                <a:gd name="T5" fmla="*/ 192 h 12"/>
                <a:gd name="T6" fmla="*/ 63 w 10"/>
                <a:gd name="T7" fmla="*/ 77 h 12"/>
                <a:gd name="T8" fmla="*/ 158 w 10"/>
                <a:gd name="T9" fmla="*/ 35 h 12"/>
                <a:gd name="T10" fmla="*/ 33 w 10"/>
                <a:gd name="T11" fmla="*/ 35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12">
                  <a:moveTo>
                    <a:pt x="1" y="3"/>
                  </a:moveTo>
                  <a:cubicBezTo>
                    <a:pt x="0" y="5"/>
                    <a:pt x="0" y="6"/>
                    <a:pt x="0" y="8"/>
                  </a:cubicBezTo>
                  <a:cubicBezTo>
                    <a:pt x="1" y="10"/>
                    <a:pt x="2" y="12"/>
                    <a:pt x="3" y="10"/>
                  </a:cubicBezTo>
                  <a:cubicBezTo>
                    <a:pt x="4" y="7"/>
                    <a:pt x="2" y="6"/>
                    <a:pt x="4" y="4"/>
                  </a:cubicBezTo>
                  <a:cubicBezTo>
                    <a:pt x="6" y="2"/>
                    <a:pt x="9" y="3"/>
                    <a:pt x="10" y="2"/>
                  </a:cubicBezTo>
                  <a:cubicBezTo>
                    <a:pt x="9" y="0"/>
                    <a:pt x="4" y="2"/>
                    <a:pt x="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8" name="Freeform 45">
              <a:extLst>
                <a:ext uri="{FF2B5EF4-FFF2-40B4-BE49-F238E27FC236}">
                  <a16:creationId xmlns:a16="http://schemas.microsoft.com/office/drawing/2014/main" id="{FF5105CE-D38D-9590-DA98-AE353F6D2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" y="2245"/>
              <a:ext cx="37" cy="32"/>
            </a:xfrm>
            <a:custGeom>
              <a:avLst/>
              <a:gdLst>
                <a:gd name="T0" fmla="*/ 0 w 15"/>
                <a:gd name="T1" fmla="*/ 227 h 12"/>
                <a:gd name="T2" fmla="*/ 165 w 15"/>
                <a:gd name="T3" fmla="*/ 205 h 12"/>
                <a:gd name="T4" fmla="*/ 183 w 15"/>
                <a:gd name="T5" fmla="*/ 0 h 12"/>
                <a:gd name="T6" fmla="*/ 62 w 15"/>
                <a:gd name="T7" fmla="*/ 192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2">
                  <a:moveTo>
                    <a:pt x="0" y="12"/>
                  </a:moveTo>
                  <a:cubicBezTo>
                    <a:pt x="3" y="11"/>
                    <a:pt x="7" y="12"/>
                    <a:pt x="11" y="11"/>
                  </a:cubicBezTo>
                  <a:cubicBezTo>
                    <a:pt x="15" y="9"/>
                    <a:pt x="15" y="3"/>
                    <a:pt x="12" y="0"/>
                  </a:cubicBezTo>
                  <a:cubicBezTo>
                    <a:pt x="12" y="7"/>
                    <a:pt x="11" y="9"/>
                    <a:pt x="4" y="10"/>
                  </a:cubicBezTo>
                </a:path>
              </a:pathLst>
            </a:custGeom>
            <a:solidFill>
              <a:srgbClr val="B758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69" name="Freeform 47">
              <a:extLst>
                <a:ext uri="{FF2B5EF4-FFF2-40B4-BE49-F238E27FC236}">
                  <a16:creationId xmlns:a16="http://schemas.microsoft.com/office/drawing/2014/main" id="{EF269C64-076D-8FD7-9234-EE157DDDB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405"/>
              <a:ext cx="15" cy="24"/>
            </a:xfrm>
            <a:custGeom>
              <a:avLst/>
              <a:gdLst>
                <a:gd name="T0" fmla="*/ 0 w 6"/>
                <a:gd name="T1" fmla="*/ 35 h 9"/>
                <a:gd name="T2" fmla="*/ 63 w 6"/>
                <a:gd name="T3" fmla="*/ 0 h 9"/>
                <a:gd name="T4" fmla="*/ 63 w 6"/>
                <a:gd name="T5" fmla="*/ 149 h 9"/>
                <a:gd name="T6" fmla="*/ 0 w 6"/>
                <a:gd name="T7" fmla="*/ 149 h 9"/>
                <a:gd name="T8" fmla="*/ 95 w 6"/>
                <a:gd name="T9" fmla="*/ 149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9">
                  <a:moveTo>
                    <a:pt x="0" y="2"/>
                  </a:moveTo>
                  <a:cubicBezTo>
                    <a:pt x="0" y="1"/>
                    <a:pt x="2" y="0"/>
                    <a:pt x="4" y="0"/>
                  </a:cubicBezTo>
                  <a:cubicBezTo>
                    <a:pt x="3" y="3"/>
                    <a:pt x="2" y="5"/>
                    <a:pt x="4" y="8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2" y="9"/>
                    <a:pt x="4" y="9"/>
                    <a:pt x="6" y="8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70" name="Freeform 48">
              <a:extLst>
                <a:ext uri="{FF2B5EF4-FFF2-40B4-BE49-F238E27FC236}">
                  <a16:creationId xmlns:a16="http://schemas.microsoft.com/office/drawing/2014/main" id="{71A42B67-FEC1-B06B-14E3-21EDEE1FC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" y="241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20 w 6"/>
                <a:gd name="T3" fmla="*/ 115 h 6"/>
                <a:gd name="T4" fmla="*/ 95 w 6"/>
                <a:gd name="T5" fmla="*/ 9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0" y="2"/>
                    <a:pt x="0" y="4"/>
                    <a:pt x="1" y="6"/>
                  </a:cubicBezTo>
                  <a:cubicBezTo>
                    <a:pt x="2" y="4"/>
                    <a:pt x="4" y="4"/>
                    <a:pt x="6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71" name="Freeform 50">
              <a:extLst>
                <a:ext uri="{FF2B5EF4-FFF2-40B4-BE49-F238E27FC236}">
                  <a16:creationId xmlns:a16="http://schemas.microsoft.com/office/drawing/2014/main" id="{DBBF4BC3-D613-570F-9147-C834D67BB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" y="2405"/>
              <a:ext cx="50" cy="35"/>
            </a:xfrm>
            <a:custGeom>
              <a:avLst/>
              <a:gdLst>
                <a:gd name="T0" fmla="*/ 0 w 20"/>
                <a:gd name="T1" fmla="*/ 0 h 13"/>
                <a:gd name="T2" fmla="*/ 33 w 20"/>
                <a:gd name="T3" fmla="*/ 137 h 13"/>
                <a:gd name="T4" fmla="*/ 83 w 20"/>
                <a:gd name="T5" fmla="*/ 94 h 13"/>
                <a:gd name="T6" fmla="*/ 83 w 20"/>
                <a:gd name="T7" fmla="*/ 175 h 13"/>
                <a:gd name="T8" fmla="*/ 175 w 20"/>
                <a:gd name="T9" fmla="*/ 22 h 13"/>
                <a:gd name="T10" fmla="*/ 270 w 20"/>
                <a:gd name="T11" fmla="*/ 81 h 13"/>
                <a:gd name="T12" fmla="*/ 300 w 20"/>
                <a:gd name="T13" fmla="*/ 94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3">
                  <a:moveTo>
                    <a:pt x="0" y="0"/>
                  </a:moveTo>
                  <a:cubicBezTo>
                    <a:pt x="0" y="2"/>
                    <a:pt x="1" y="5"/>
                    <a:pt x="2" y="7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6"/>
                    <a:pt x="6" y="8"/>
                    <a:pt x="5" y="9"/>
                  </a:cubicBezTo>
                  <a:cubicBezTo>
                    <a:pt x="3" y="1"/>
                    <a:pt x="16" y="10"/>
                    <a:pt x="11" y="1"/>
                  </a:cubicBezTo>
                  <a:cubicBezTo>
                    <a:pt x="7" y="13"/>
                    <a:pt x="20" y="10"/>
                    <a:pt x="17" y="4"/>
                  </a:cubicBezTo>
                  <a:cubicBezTo>
                    <a:pt x="18" y="5"/>
                    <a:pt x="19" y="5"/>
                    <a:pt x="19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72" name="Freeform 51">
              <a:extLst>
                <a:ext uri="{FF2B5EF4-FFF2-40B4-BE49-F238E27FC236}">
                  <a16:creationId xmlns:a16="http://schemas.microsoft.com/office/drawing/2014/main" id="{7F314230-15B2-986F-B0DE-4F8A4DA2F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" y="2549"/>
              <a:ext cx="28" cy="16"/>
            </a:xfrm>
            <a:custGeom>
              <a:avLst/>
              <a:gdLst>
                <a:gd name="T0" fmla="*/ 0 w 11"/>
                <a:gd name="T1" fmla="*/ 35 h 6"/>
                <a:gd name="T2" fmla="*/ 51 w 11"/>
                <a:gd name="T3" fmla="*/ 0 h 6"/>
                <a:gd name="T4" fmla="*/ 51 w 11"/>
                <a:gd name="T5" fmla="*/ 93 h 6"/>
                <a:gd name="T6" fmla="*/ 117 w 11"/>
                <a:gd name="T7" fmla="*/ 56 h 6"/>
                <a:gd name="T8" fmla="*/ 181 w 11"/>
                <a:gd name="T9" fmla="*/ 9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6">
                  <a:moveTo>
                    <a:pt x="0" y="2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6" y="6"/>
                    <a:pt x="8" y="5"/>
                    <a:pt x="7" y="3"/>
                  </a:cubicBezTo>
                  <a:cubicBezTo>
                    <a:pt x="9" y="1"/>
                    <a:pt x="11" y="3"/>
                    <a:pt x="11" y="5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73" name="Freeform 53">
              <a:extLst>
                <a:ext uri="{FF2B5EF4-FFF2-40B4-BE49-F238E27FC236}">
                  <a16:creationId xmlns:a16="http://schemas.microsoft.com/office/drawing/2014/main" id="{637F6D25-7F0F-9AE2-B7AF-0299C2B2E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" y="2552"/>
              <a:ext cx="9" cy="19"/>
            </a:xfrm>
            <a:custGeom>
              <a:avLst/>
              <a:gdLst>
                <a:gd name="T0" fmla="*/ 45 w 4"/>
                <a:gd name="T1" fmla="*/ 0 h 7"/>
                <a:gd name="T2" fmla="*/ 36 w 4"/>
                <a:gd name="T3" fmla="*/ 141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cubicBezTo>
                    <a:pt x="0" y="1"/>
                    <a:pt x="3" y="5"/>
                    <a:pt x="3" y="7"/>
                  </a:cubicBezTo>
                </a:path>
              </a:pathLst>
            </a:custGeom>
            <a:noFill/>
            <a:ln w="317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74" name="Google Shape;1383;p48">
            <a:extLst>
              <a:ext uri="{FF2B5EF4-FFF2-40B4-BE49-F238E27FC236}">
                <a16:creationId xmlns:a16="http://schemas.microsoft.com/office/drawing/2014/main" id="{2AA3AA71-2034-B932-6903-98F19A64CCFA}"/>
              </a:ext>
            </a:extLst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41857" y="3915713"/>
            <a:ext cx="291600" cy="69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5" name="Google Shape;1384;p48">
            <a:extLst>
              <a:ext uri="{FF2B5EF4-FFF2-40B4-BE49-F238E27FC236}">
                <a16:creationId xmlns:a16="http://schemas.microsoft.com/office/drawing/2014/main" id="{D722DE39-D12C-4087-25C5-C5610C6A908D}"/>
              </a:ext>
            </a:extLst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20052" y="3819733"/>
            <a:ext cx="291600" cy="69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6" name="Google Shape;1385;p48">
            <a:extLst>
              <a:ext uri="{FF2B5EF4-FFF2-40B4-BE49-F238E27FC236}">
                <a16:creationId xmlns:a16="http://schemas.microsoft.com/office/drawing/2014/main" id="{3E25DECB-EA2B-9C9E-FACB-53F0DD24A897}"/>
              </a:ext>
            </a:extLst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41857" y="4037476"/>
            <a:ext cx="291600" cy="697553"/>
          </a:xfrm>
          <a:prstGeom prst="rect">
            <a:avLst/>
          </a:prstGeom>
          <a:noFill/>
          <a:ln>
            <a:noFill/>
          </a:ln>
        </p:spPr>
      </p:pic>
      <p:sp>
        <p:nvSpPr>
          <p:cNvPr id="2277" name="Flèche : droite 2276">
            <a:extLst>
              <a:ext uri="{FF2B5EF4-FFF2-40B4-BE49-F238E27FC236}">
                <a16:creationId xmlns:a16="http://schemas.microsoft.com/office/drawing/2014/main" id="{F7287730-FD90-56FF-2A5F-DA5B5928390A}"/>
              </a:ext>
            </a:extLst>
          </p:cNvPr>
          <p:cNvSpPr/>
          <p:nvPr/>
        </p:nvSpPr>
        <p:spPr>
          <a:xfrm>
            <a:off x="91618" y="1047146"/>
            <a:ext cx="12028375" cy="857528"/>
          </a:xfrm>
          <a:prstGeom prst="rightArrow">
            <a:avLst>
              <a:gd name="adj1" fmla="val 50000"/>
              <a:gd name="adj2" fmla="val 72856"/>
            </a:avLst>
          </a:prstGeom>
          <a:solidFill>
            <a:schemeClr val="accent4">
              <a:lumMod val="20000"/>
              <a:lumOff val="80000"/>
              <a:alpha val="50196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78" name="ZoneTexte 2277">
            <a:extLst>
              <a:ext uri="{FF2B5EF4-FFF2-40B4-BE49-F238E27FC236}">
                <a16:creationId xmlns:a16="http://schemas.microsoft.com/office/drawing/2014/main" id="{71889103-9030-3BC1-1E65-59B209ABD67A}"/>
              </a:ext>
            </a:extLst>
          </p:cNvPr>
          <p:cNvSpPr txBox="1"/>
          <p:nvPr/>
        </p:nvSpPr>
        <p:spPr>
          <a:xfrm>
            <a:off x="72007" y="1278062"/>
            <a:ext cx="3029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Préparation d’échantillon</a:t>
            </a:r>
            <a:endParaRPr lang="fr-FR" sz="2000" dirty="0"/>
          </a:p>
        </p:txBody>
      </p:sp>
      <p:sp>
        <p:nvSpPr>
          <p:cNvPr id="2279" name="ZoneTexte 2278">
            <a:extLst>
              <a:ext uri="{FF2B5EF4-FFF2-40B4-BE49-F238E27FC236}">
                <a16:creationId xmlns:a16="http://schemas.microsoft.com/office/drawing/2014/main" id="{96D5468B-965D-C9D1-B8E9-97977D389335}"/>
              </a:ext>
            </a:extLst>
          </p:cNvPr>
          <p:cNvSpPr txBox="1"/>
          <p:nvPr/>
        </p:nvSpPr>
        <p:spPr>
          <a:xfrm>
            <a:off x="3387815" y="1278062"/>
            <a:ext cx="3029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Acquisition des données</a:t>
            </a:r>
            <a:endParaRPr lang="fr-FR" sz="2000" dirty="0"/>
          </a:p>
        </p:txBody>
      </p:sp>
      <p:sp>
        <p:nvSpPr>
          <p:cNvPr id="2280" name="ZoneTexte 2279">
            <a:extLst>
              <a:ext uri="{FF2B5EF4-FFF2-40B4-BE49-F238E27FC236}">
                <a16:creationId xmlns:a16="http://schemas.microsoft.com/office/drawing/2014/main" id="{E125958B-02AE-A561-D5FF-588485A3BC70}"/>
              </a:ext>
            </a:extLst>
          </p:cNvPr>
          <p:cNvSpPr txBox="1"/>
          <p:nvPr/>
        </p:nvSpPr>
        <p:spPr>
          <a:xfrm>
            <a:off x="6860040" y="1278062"/>
            <a:ext cx="3216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Retraitement</a:t>
            </a:r>
            <a:endParaRPr lang="fr-FR" sz="2000" dirty="0"/>
          </a:p>
        </p:txBody>
      </p:sp>
      <p:sp>
        <p:nvSpPr>
          <p:cNvPr id="2281" name="ZoneTexte 2280">
            <a:extLst>
              <a:ext uri="{FF2B5EF4-FFF2-40B4-BE49-F238E27FC236}">
                <a16:creationId xmlns:a16="http://schemas.microsoft.com/office/drawing/2014/main" id="{C567A58C-B990-F3F0-863A-E9CB506E4C66}"/>
              </a:ext>
            </a:extLst>
          </p:cNvPr>
          <p:cNvSpPr txBox="1"/>
          <p:nvPr/>
        </p:nvSpPr>
        <p:spPr>
          <a:xfrm>
            <a:off x="9572027" y="1278062"/>
            <a:ext cx="2573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Identification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68724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85" grpId="0" animBg="1"/>
      <p:bldP spid="2277" grpId="0" animBg="1"/>
      <p:bldP spid="2278" grpId="0"/>
      <p:bldP spid="2279" grpId="0"/>
      <p:bldP spid="2280" grpId="0"/>
      <p:bldP spid="22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394A7-1C31-8AC7-40D0-BA4BF855F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444;p51">
            <a:extLst>
              <a:ext uri="{FF2B5EF4-FFF2-40B4-BE49-F238E27FC236}">
                <a16:creationId xmlns:a16="http://schemas.microsoft.com/office/drawing/2014/main" id="{463B03A9-7CDC-7D2C-0059-98DE4DCB2439}"/>
              </a:ext>
            </a:extLst>
          </p:cNvPr>
          <p:cNvGrpSpPr>
            <a:grpSpLocks noChangeAspect="1"/>
          </p:cNvGrpSpPr>
          <p:nvPr/>
        </p:nvGrpSpPr>
        <p:grpSpPr>
          <a:xfrm>
            <a:off x="10308738" y="832818"/>
            <a:ext cx="1803061" cy="1368000"/>
            <a:chOff x="1495563" y="4566100"/>
            <a:chExt cx="2714377" cy="2059425"/>
          </a:xfrm>
        </p:grpSpPr>
        <p:pic>
          <p:nvPicPr>
            <p:cNvPr id="5" name="Google Shape;1445;p51">
              <a:extLst>
                <a:ext uri="{FF2B5EF4-FFF2-40B4-BE49-F238E27FC236}">
                  <a16:creationId xmlns:a16="http://schemas.microsoft.com/office/drawing/2014/main" id="{5896F7A4-AA24-C04D-F175-619C0782C0B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42283"/>
            <a:stretch/>
          </p:blipFill>
          <p:spPr>
            <a:xfrm>
              <a:off x="1495563" y="4977125"/>
              <a:ext cx="922000" cy="1597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46;p51">
              <a:extLst>
                <a:ext uri="{FF2B5EF4-FFF2-40B4-BE49-F238E27FC236}">
                  <a16:creationId xmlns:a16="http://schemas.microsoft.com/office/drawing/2014/main" id="{799862F0-148F-0536-1ADE-99668B57127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35455"/>
            <a:stretch/>
          </p:blipFill>
          <p:spPr>
            <a:xfrm>
              <a:off x="3146015" y="4977125"/>
              <a:ext cx="1063925" cy="164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447;p51">
              <a:extLst>
                <a:ext uri="{FF2B5EF4-FFF2-40B4-BE49-F238E27FC236}">
                  <a16:creationId xmlns:a16="http://schemas.microsoft.com/office/drawing/2014/main" id="{3AD2D7CD-C864-6E16-1375-6000E78365F7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32246" r="27085"/>
            <a:stretch/>
          </p:blipFill>
          <p:spPr>
            <a:xfrm>
              <a:off x="2417562" y="4566100"/>
              <a:ext cx="728450" cy="179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448;p51">
              <a:extLst>
                <a:ext uri="{FF2B5EF4-FFF2-40B4-BE49-F238E27FC236}">
                  <a16:creationId xmlns:a16="http://schemas.microsoft.com/office/drawing/2014/main" id="{7D334B7D-7501-C0BB-4156-7E5A35164A14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851127" y="5240658"/>
              <a:ext cx="490063" cy="11723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6AE82EB-8411-7BCC-7D15-EA033CC25387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Analyse qualitative de la composition du SNIPER </a:t>
            </a:r>
            <a:r>
              <a:rPr lang="en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/>
                <a:sym typeface="Wingdings 3" panose="05040102010807070707" pitchFamily="18" charset="2"/>
              </a:rPr>
              <a:t>1000 EC DDVP®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3FCFF2A2-FE94-3E3D-6D37-9C7B61E54B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629249"/>
              </p:ext>
            </p:extLst>
          </p:nvPr>
        </p:nvGraphicFramePr>
        <p:xfrm>
          <a:off x="80201" y="3872137"/>
          <a:ext cx="5441917" cy="2796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rism 8" r:id="rId8" imgW="3683052" imgH="1892678" progId="Prism8.Document">
                  <p:embed/>
                </p:oleObj>
              </mc:Choice>
              <mc:Fallback>
                <p:oleObj name="Prism 8" r:id="rId8" imgW="3683052" imgH="1892678" progId="Prism8.Document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8A56E153-B07C-1E10-E2BE-464981B1DF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0201" y="3872137"/>
                        <a:ext cx="5441917" cy="2796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C0D0F5E-E08B-00AB-0147-3DA23D4F873C}"/>
              </a:ext>
            </a:extLst>
          </p:cNvPr>
          <p:cNvSpPr txBox="1"/>
          <p:nvPr/>
        </p:nvSpPr>
        <p:spPr>
          <a:xfrm>
            <a:off x="167399" y="1064341"/>
            <a:ext cx="9551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Analyse de quatre SNIPER 1000 EC DDVP® récupérés au moment de la prise en charge</a:t>
            </a:r>
            <a:endParaRPr lang="en" sz="20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5" name="Objet 14">
            <a:extLst>
              <a:ext uri="{FF2B5EF4-FFF2-40B4-BE49-F238E27FC236}">
                <a16:creationId xmlns:a16="http://schemas.microsoft.com/office/drawing/2014/main" id="{AC1981BF-CCC9-C907-4E8C-F51143BBAB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92063"/>
              </p:ext>
            </p:extLst>
          </p:nvPr>
        </p:nvGraphicFramePr>
        <p:xfrm>
          <a:off x="84931" y="1347787"/>
          <a:ext cx="5439605" cy="2797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rism 8" r:id="rId10" imgW="3683052" imgH="1892678" progId="Prism8.Document">
                  <p:embed/>
                </p:oleObj>
              </mc:Choice>
              <mc:Fallback>
                <p:oleObj name="Prism 8" r:id="rId10" imgW="3683052" imgH="1892678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931" y="1347787"/>
                        <a:ext cx="5439605" cy="2797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3BA16C6B-2D33-B715-3858-40AEEF0107C7}"/>
              </a:ext>
            </a:extLst>
          </p:cNvPr>
          <p:cNvSpPr txBox="1"/>
          <p:nvPr/>
        </p:nvSpPr>
        <p:spPr>
          <a:xfrm>
            <a:off x="5354177" y="2448092"/>
            <a:ext cx="6453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SNIPER 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1000 EC DDVP®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= Mélange complexe contenant de nombreuses molécules </a:t>
            </a:r>
            <a:endParaRPr lang="en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80ED8DC-EBD4-10AA-2BD6-B34B6AB35D27}"/>
              </a:ext>
            </a:extLst>
          </p:cNvPr>
          <p:cNvSpPr txBox="1"/>
          <p:nvPr/>
        </p:nvSpPr>
        <p:spPr>
          <a:xfrm>
            <a:off x="5334798" y="3388706"/>
            <a:ext cx="6453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Profils qualitatifs similaires entre les lots </a:t>
            </a:r>
          </a:p>
          <a:p>
            <a:pPr algn="ctr"/>
            <a:r>
              <a:rPr lang="en" sz="2000" dirty="0">
                <a:solidFill>
                  <a:prstClr val="black"/>
                </a:solidFill>
                <a:latin typeface="Calibri" panose="020F0502020204030204"/>
              </a:rPr>
              <a:t>Des différences de quantités en fonction du lot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28811A-733F-4C9C-0F3C-C79C00406766}"/>
              </a:ext>
            </a:extLst>
          </p:cNvPr>
          <p:cNvSpPr txBox="1"/>
          <p:nvPr/>
        </p:nvSpPr>
        <p:spPr>
          <a:xfrm>
            <a:off x="5354177" y="4699346"/>
            <a:ext cx="6453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Dichlorvos = Composé majoritaire dans tous les lots analysés </a:t>
            </a:r>
            <a:endParaRPr lang="en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049A582-1937-E294-436F-307BBCB87A62}"/>
              </a:ext>
            </a:extLst>
          </p:cNvPr>
          <p:cNvSpPr txBox="1"/>
          <p:nvPr/>
        </p:nvSpPr>
        <p:spPr>
          <a:xfrm>
            <a:off x="5724801" y="5588329"/>
            <a:ext cx="571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Quelles sont les autres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composés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retrouvés dans le 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SNIPER 1000 EC DDVP </a:t>
            </a:r>
            <a:r>
              <a:rPr kumimoji="0" lang="fr-FR" sz="200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  <a:r>
              <a:rPr kumimoji="0" lang="fr-FR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space réservé du numéro de diapositive 19">
            <a:extLst>
              <a:ext uri="{FF2B5EF4-FFF2-40B4-BE49-F238E27FC236}">
                <a16:creationId xmlns:a16="http://schemas.microsoft.com/office/drawing/2014/main" id="{5763174E-2A07-ED1B-658F-565275F1D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53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543AE-94FC-821F-568F-837C50434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444;p51">
            <a:extLst>
              <a:ext uri="{FF2B5EF4-FFF2-40B4-BE49-F238E27FC236}">
                <a16:creationId xmlns:a16="http://schemas.microsoft.com/office/drawing/2014/main" id="{E4903708-9026-B1D1-63FB-03EF4F608D5E}"/>
              </a:ext>
            </a:extLst>
          </p:cNvPr>
          <p:cNvGrpSpPr>
            <a:grpSpLocks noChangeAspect="1"/>
          </p:cNvGrpSpPr>
          <p:nvPr/>
        </p:nvGrpSpPr>
        <p:grpSpPr>
          <a:xfrm>
            <a:off x="10308738" y="832818"/>
            <a:ext cx="1803061" cy="1368000"/>
            <a:chOff x="1495563" y="4566100"/>
            <a:chExt cx="2714377" cy="2059425"/>
          </a:xfrm>
        </p:grpSpPr>
        <p:pic>
          <p:nvPicPr>
            <p:cNvPr id="5" name="Google Shape;1445;p51">
              <a:extLst>
                <a:ext uri="{FF2B5EF4-FFF2-40B4-BE49-F238E27FC236}">
                  <a16:creationId xmlns:a16="http://schemas.microsoft.com/office/drawing/2014/main" id="{4464A10E-BA60-8E95-4F38-8E475C118191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42283"/>
            <a:stretch/>
          </p:blipFill>
          <p:spPr>
            <a:xfrm>
              <a:off x="1495563" y="4977125"/>
              <a:ext cx="922000" cy="1597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446;p51">
              <a:extLst>
                <a:ext uri="{FF2B5EF4-FFF2-40B4-BE49-F238E27FC236}">
                  <a16:creationId xmlns:a16="http://schemas.microsoft.com/office/drawing/2014/main" id="{40833785-83DD-A6C3-D7CF-2B6F9129D2C1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35455"/>
            <a:stretch/>
          </p:blipFill>
          <p:spPr>
            <a:xfrm>
              <a:off x="3146015" y="4977125"/>
              <a:ext cx="1063925" cy="164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447;p51">
              <a:extLst>
                <a:ext uri="{FF2B5EF4-FFF2-40B4-BE49-F238E27FC236}">
                  <a16:creationId xmlns:a16="http://schemas.microsoft.com/office/drawing/2014/main" id="{5EAB8D8D-088A-34EB-444F-AB7EDEC7633A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32246" r="27085"/>
            <a:stretch/>
          </p:blipFill>
          <p:spPr>
            <a:xfrm>
              <a:off x="2417562" y="4566100"/>
              <a:ext cx="728450" cy="1791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448;p51">
              <a:extLst>
                <a:ext uri="{FF2B5EF4-FFF2-40B4-BE49-F238E27FC236}">
                  <a16:creationId xmlns:a16="http://schemas.microsoft.com/office/drawing/2014/main" id="{431384BB-0E16-D5C9-8596-8DF7B068C8A2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851127" y="5240658"/>
              <a:ext cx="490063" cy="11723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2A07E23-2BD3-732D-97D7-52BA72FB0FE8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fr-FR" sz="2800" b="1" kern="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Analyse qualitative de la composition du SNIPER </a:t>
            </a:r>
            <a:r>
              <a:rPr lang="en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/>
                <a:sym typeface="Wingdings 3" panose="05040102010807070707" pitchFamily="18" charset="2"/>
              </a:rPr>
              <a:t>1000 EC DDVP®</a:t>
            </a:r>
            <a:endParaRPr lang="fr-FR" sz="2800" b="1" kern="0" dirty="0">
              <a:solidFill>
                <a:schemeClr val="tx2">
                  <a:lumMod val="90000"/>
                  <a:lumOff val="10000"/>
                </a:schemeClr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E5D0609-465C-BD52-6D92-384669D3AFFD}"/>
              </a:ext>
            </a:extLst>
          </p:cNvPr>
          <p:cNvSpPr txBox="1"/>
          <p:nvPr/>
        </p:nvSpPr>
        <p:spPr>
          <a:xfrm>
            <a:off x="167399" y="1064341"/>
            <a:ext cx="6085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</a:t>
            </a: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Composés retrouvés dans le SNIPER 1000 EC DDVP® </a:t>
            </a:r>
            <a:endParaRPr lang="en" sz="20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345EAB-DFB6-8513-E0F9-C1DF27C9EF3A}"/>
              </a:ext>
            </a:extLst>
          </p:cNvPr>
          <p:cNvSpPr txBox="1"/>
          <p:nvPr/>
        </p:nvSpPr>
        <p:spPr>
          <a:xfrm>
            <a:off x="588397" y="1608767"/>
            <a:ext cx="5624745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 3" panose="05040102010807070707" pitchFamily="18" charset="2"/>
              <a:buChar char="&quot;"/>
            </a:pP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Solvants</a:t>
            </a:r>
          </a:p>
          <a:p>
            <a:endParaRPr lang="en" sz="1000" b="1" dirty="0">
              <a:solidFill>
                <a:prstClr val="black"/>
              </a:solidFill>
              <a:latin typeface="Calibri" panose="020F0502020204030204"/>
              <a:sym typeface="Wingdings 3" panose="05040102010807070707" pitchFamily="18" charset="2"/>
            </a:endParaRPr>
          </a:p>
          <a:p>
            <a:pPr marL="800100" lvl="1" indent="-342900">
              <a:buFontTx/>
              <a:buChar char="-"/>
            </a:pP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Hydrocarbures : Alkylbenzène en C</a:t>
            </a:r>
            <a:r>
              <a:rPr lang="en" sz="2000" baseline="-25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4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et en C</a:t>
            </a:r>
            <a:r>
              <a:rPr lang="en" sz="2000" baseline="-25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5</a:t>
            </a: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 </a:t>
            </a:r>
          </a:p>
          <a:p>
            <a:pPr marL="800100" lvl="1" indent="-342900">
              <a:buFontTx/>
              <a:buChar char="-"/>
            </a:pP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HAP : Naphtalène et alkylnaphtalène </a:t>
            </a:r>
          </a:p>
          <a:p>
            <a:pPr marL="800100" lvl="1" indent="-342900">
              <a:buFontTx/>
              <a:buChar char="-"/>
            </a:pP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Polymères d’éthylène glycol </a:t>
            </a:r>
          </a:p>
          <a:p>
            <a:pPr lvl="1"/>
            <a:endParaRPr lang="en" sz="2000" dirty="0">
              <a:solidFill>
                <a:prstClr val="black"/>
              </a:solidFill>
              <a:latin typeface="Calibri" panose="020F0502020204030204"/>
              <a:sym typeface="Wingdings 3" panose="05040102010807070707" pitchFamily="18" charset="2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F0D5ACF-34A7-488D-659E-053EF4BD4A4C}"/>
              </a:ext>
            </a:extLst>
          </p:cNvPr>
          <p:cNvSpPr/>
          <p:nvPr/>
        </p:nvSpPr>
        <p:spPr>
          <a:xfrm>
            <a:off x="1667875" y="5034881"/>
            <a:ext cx="4279900" cy="1354631"/>
          </a:xfrm>
          <a:prstGeom prst="roundRect">
            <a:avLst>
              <a:gd name="adj" fmla="val 5311"/>
            </a:avLst>
          </a:prstGeom>
          <a:solidFill>
            <a:srgbClr val="FFC000">
              <a:alpha val="1098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DAF95FD-6F92-70F5-A5DD-9DE33354D9B2}"/>
              </a:ext>
            </a:extLst>
          </p:cNvPr>
          <p:cNvCxnSpPr>
            <a:cxnSpLocks/>
          </p:cNvCxnSpPr>
          <p:nvPr/>
        </p:nvCxnSpPr>
        <p:spPr>
          <a:xfrm>
            <a:off x="3381282" y="5984145"/>
            <a:ext cx="74090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846DB848-7D24-FC0D-219E-4E4BF0514E19}"/>
              </a:ext>
            </a:extLst>
          </p:cNvPr>
          <p:cNvSpPr txBox="1"/>
          <p:nvPr/>
        </p:nvSpPr>
        <p:spPr>
          <a:xfrm>
            <a:off x="3361492" y="5614813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NaOH</a:t>
            </a:r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494BF0C-BC02-4FB0-FBCE-DE95DD791E99}"/>
              </a:ext>
            </a:extLst>
          </p:cNvPr>
          <p:cNvSpPr txBox="1"/>
          <p:nvPr/>
        </p:nvSpPr>
        <p:spPr>
          <a:xfrm>
            <a:off x="4392157" y="5069382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Dichlorvos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2B8BB00-E8C3-F023-3654-A19A369A8FEA}"/>
              </a:ext>
            </a:extLst>
          </p:cNvPr>
          <p:cNvSpPr txBox="1"/>
          <p:nvPr/>
        </p:nvSpPr>
        <p:spPr>
          <a:xfrm>
            <a:off x="2037166" y="5069382"/>
            <a:ext cx="119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Trichlorfon</a:t>
            </a:r>
          </a:p>
        </p:txBody>
      </p:sp>
      <p:graphicFrame>
        <p:nvGraphicFramePr>
          <p:cNvPr id="32" name="Objet 31">
            <a:extLst>
              <a:ext uri="{FF2B5EF4-FFF2-40B4-BE49-F238E27FC236}">
                <a16:creationId xmlns:a16="http://schemas.microsoft.com/office/drawing/2014/main" id="{16781E17-9CDF-DC6B-A27F-F664712F00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458236"/>
              </p:ext>
            </p:extLst>
          </p:nvPr>
        </p:nvGraphicFramePr>
        <p:xfrm>
          <a:off x="2009025" y="5463393"/>
          <a:ext cx="1255712" cy="798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CS ChemDraw Drawing" r:id="rId8" imgW="985810" imgH="626582" progId="ChemDraw.Document.6.0">
                  <p:embed/>
                </p:oleObj>
              </mc:Choice>
              <mc:Fallback>
                <p:oleObj name="CS ChemDraw Drawing" r:id="rId8" imgW="985810" imgH="62658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009025" y="5463393"/>
                        <a:ext cx="1255712" cy="798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 32">
            <a:extLst>
              <a:ext uri="{FF2B5EF4-FFF2-40B4-BE49-F238E27FC236}">
                <a16:creationId xmlns:a16="http://schemas.microsoft.com/office/drawing/2014/main" id="{0777EEBB-D90E-549B-9E29-67257DA768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732842"/>
              </p:ext>
            </p:extLst>
          </p:nvPr>
        </p:nvGraphicFramePr>
        <p:xfrm>
          <a:off x="4309115" y="5412841"/>
          <a:ext cx="1336595" cy="89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CS ChemDraw Drawing" r:id="rId10" imgW="1049818" imgH="707136" progId="ChemDraw.Document.6.0">
                  <p:embed/>
                </p:oleObj>
              </mc:Choice>
              <mc:Fallback>
                <p:oleObj name="CS ChemDraw Drawing" r:id="rId10" imgW="1049818" imgH="707136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09115" y="5412841"/>
                        <a:ext cx="1336595" cy="89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 33">
            <a:extLst>
              <a:ext uri="{FF2B5EF4-FFF2-40B4-BE49-F238E27FC236}">
                <a16:creationId xmlns:a16="http://schemas.microsoft.com/office/drawing/2014/main" id="{39417B27-F48B-C1DA-9D6B-50057DB3EB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740485"/>
              </p:ext>
            </p:extLst>
          </p:nvPr>
        </p:nvGraphicFramePr>
        <p:xfrm>
          <a:off x="9620789" y="2123697"/>
          <a:ext cx="1277956" cy="768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CS ChemDraw Drawing" r:id="rId12" imgW="1002792" imgH="603504" progId="ChemDraw.Document.6.0">
                  <p:embed/>
                </p:oleObj>
              </mc:Choice>
              <mc:Fallback>
                <p:oleObj name="CS ChemDraw Drawing" r:id="rId12" imgW="1002792" imgH="60350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620789" y="2123697"/>
                        <a:ext cx="1277956" cy="768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t 34">
            <a:extLst>
              <a:ext uri="{FF2B5EF4-FFF2-40B4-BE49-F238E27FC236}">
                <a16:creationId xmlns:a16="http://schemas.microsoft.com/office/drawing/2014/main" id="{E81E30B4-165D-F080-AB71-47F2C1D5C6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103276"/>
              </p:ext>
            </p:extLst>
          </p:nvPr>
        </p:nvGraphicFramePr>
        <p:xfrm>
          <a:off x="6821189" y="1090491"/>
          <a:ext cx="879606" cy="988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CS ChemDraw Drawing" r:id="rId14" imgW="690154" imgH="775934" progId="ChemDraw.Document.6.0">
                  <p:embed/>
                </p:oleObj>
              </mc:Choice>
              <mc:Fallback>
                <p:oleObj name="CS ChemDraw Drawing" r:id="rId14" imgW="690154" imgH="77593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21189" y="1090491"/>
                        <a:ext cx="879606" cy="9887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 35">
            <a:extLst>
              <a:ext uri="{FF2B5EF4-FFF2-40B4-BE49-F238E27FC236}">
                <a16:creationId xmlns:a16="http://schemas.microsoft.com/office/drawing/2014/main" id="{8CB5FDCD-D77E-D4A5-5C05-8F1E209602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511302"/>
              </p:ext>
            </p:extLst>
          </p:nvPr>
        </p:nvGraphicFramePr>
        <p:xfrm>
          <a:off x="7988795" y="994645"/>
          <a:ext cx="879606" cy="1112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CS ChemDraw Drawing" r:id="rId16" imgW="690154" imgH="873470" progId="ChemDraw.Document.6.0">
                  <p:embed/>
                </p:oleObj>
              </mc:Choice>
              <mc:Fallback>
                <p:oleObj name="CS ChemDraw Drawing" r:id="rId16" imgW="690154" imgH="87347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988795" y="994645"/>
                        <a:ext cx="879606" cy="11121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>
            <a:extLst>
              <a:ext uri="{FF2B5EF4-FFF2-40B4-BE49-F238E27FC236}">
                <a16:creationId xmlns:a16="http://schemas.microsoft.com/office/drawing/2014/main" id="{EA57EE3B-CC0B-42CC-4CBA-B22C6E55FE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924765"/>
              </p:ext>
            </p:extLst>
          </p:nvPr>
        </p:nvGraphicFramePr>
        <p:xfrm>
          <a:off x="7405253" y="2102248"/>
          <a:ext cx="885672" cy="54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CS ChemDraw Drawing" r:id="rId18" imgW="694944" imgH="428462" progId="ChemDraw.Document.6.0">
                  <p:embed/>
                </p:oleObj>
              </mc:Choice>
              <mc:Fallback>
                <p:oleObj name="CS ChemDraw Drawing" r:id="rId18" imgW="694944" imgH="42846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405253" y="2102248"/>
                        <a:ext cx="885672" cy="545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 37">
            <a:extLst>
              <a:ext uri="{FF2B5EF4-FFF2-40B4-BE49-F238E27FC236}">
                <a16:creationId xmlns:a16="http://schemas.microsoft.com/office/drawing/2014/main" id="{C64B96A3-067F-B170-80C5-1B991C68B9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19962"/>
              </p:ext>
            </p:extLst>
          </p:nvPr>
        </p:nvGraphicFramePr>
        <p:xfrm>
          <a:off x="8379591" y="2256752"/>
          <a:ext cx="885672" cy="766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CS ChemDraw Drawing" r:id="rId20" imgW="694944" imgH="602198" progId="ChemDraw.Document.6.0">
                  <p:embed/>
                </p:oleObj>
              </mc:Choice>
              <mc:Fallback>
                <p:oleObj name="CS ChemDraw Drawing" r:id="rId20" imgW="694944" imgH="60219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379591" y="2256752"/>
                        <a:ext cx="885672" cy="7663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 38">
            <a:extLst>
              <a:ext uri="{FF2B5EF4-FFF2-40B4-BE49-F238E27FC236}">
                <a16:creationId xmlns:a16="http://schemas.microsoft.com/office/drawing/2014/main" id="{DC5ED8A1-50F4-5263-3C98-46CD93FAD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3276557"/>
              </p:ext>
            </p:extLst>
          </p:nvPr>
        </p:nvGraphicFramePr>
        <p:xfrm>
          <a:off x="9128982" y="1675096"/>
          <a:ext cx="1081814" cy="54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CS ChemDraw Drawing" r:id="rId22" imgW="849086" imgH="428462" progId="ChemDraw.Document.6.0">
                  <p:embed/>
                </p:oleObj>
              </mc:Choice>
              <mc:Fallback>
                <p:oleObj name="CS ChemDraw Drawing" r:id="rId22" imgW="849086" imgH="42846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128982" y="1675096"/>
                        <a:ext cx="1081814" cy="545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 39">
            <a:extLst>
              <a:ext uri="{FF2B5EF4-FFF2-40B4-BE49-F238E27FC236}">
                <a16:creationId xmlns:a16="http://schemas.microsoft.com/office/drawing/2014/main" id="{BD0354EF-C10F-6558-9C63-D864ECA455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965320"/>
              </p:ext>
            </p:extLst>
          </p:nvPr>
        </p:nvGraphicFramePr>
        <p:xfrm>
          <a:off x="10298212" y="3219134"/>
          <a:ext cx="1255712" cy="1579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CS ChemDraw Drawing" r:id="rId24" imgW="985810" imgH="1239230" progId="ChemDraw.Document.6.0">
                  <p:embed/>
                </p:oleObj>
              </mc:Choice>
              <mc:Fallback>
                <p:oleObj name="CS ChemDraw Drawing" r:id="rId24" imgW="985810" imgH="123923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0298212" y="3219134"/>
                        <a:ext cx="1255712" cy="15792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t 40">
            <a:extLst>
              <a:ext uri="{FF2B5EF4-FFF2-40B4-BE49-F238E27FC236}">
                <a16:creationId xmlns:a16="http://schemas.microsoft.com/office/drawing/2014/main" id="{B855AC00-C7A7-F6B3-A556-7C0DD7DF28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55844"/>
              </p:ext>
            </p:extLst>
          </p:nvPr>
        </p:nvGraphicFramePr>
        <p:xfrm>
          <a:off x="8939276" y="3643542"/>
          <a:ext cx="1255712" cy="1284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9" name="CS ChemDraw Drawing" r:id="rId26" imgW="985810" imgH="1007582" progId="ChemDraw.Document.6.0">
                  <p:embed/>
                </p:oleObj>
              </mc:Choice>
              <mc:Fallback>
                <p:oleObj name="CS ChemDraw Drawing" r:id="rId26" imgW="985810" imgH="100758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939276" y="3643542"/>
                        <a:ext cx="1255712" cy="1284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t 41">
            <a:extLst>
              <a:ext uri="{FF2B5EF4-FFF2-40B4-BE49-F238E27FC236}">
                <a16:creationId xmlns:a16="http://schemas.microsoft.com/office/drawing/2014/main" id="{781B66C9-B603-D5B7-5857-0FF9C96DD7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754595"/>
              </p:ext>
            </p:extLst>
          </p:nvPr>
        </p:nvGraphicFramePr>
        <p:xfrm>
          <a:off x="9605089" y="4890480"/>
          <a:ext cx="1838071" cy="1154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CS ChemDraw Drawing" r:id="rId28" imgW="1443446" imgH="906562" progId="ChemDraw.Document.6.0">
                  <p:embed/>
                </p:oleObj>
              </mc:Choice>
              <mc:Fallback>
                <p:oleObj name="CS ChemDraw Drawing" r:id="rId28" imgW="1443446" imgH="90656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605089" y="4890480"/>
                        <a:ext cx="1838071" cy="11546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 42">
            <a:extLst>
              <a:ext uri="{FF2B5EF4-FFF2-40B4-BE49-F238E27FC236}">
                <a16:creationId xmlns:a16="http://schemas.microsoft.com/office/drawing/2014/main" id="{E0B53176-C467-B7AF-9125-3F82474C7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866311"/>
              </p:ext>
            </p:extLst>
          </p:nvPr>
        </p:nvGraphicFramePr>
        <p:xfrm>
          <a:off x="6968655" y="4930713"/>
          <a:ext cx="2040280" cy="1205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CS ChemDraw Drawing" r:id="rId30" imgW="1601942" imgH="946622" progId="ChemDraw.Document.6.0">
                  <p:embed/>
                </p:oleObj>
              </mc:Choice>
              <mc:Fallback>
                <p:oleObj name="CS ChemDraw Drawing" r:id="rId30" imgW="1601942" imgH="946622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6968655" y="4930713"/>
                        <a:ext cx="2040280" cy="12051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Espace réservé du numéro de diapositive 19">
            <a:extLst>
              <a:ext uri="{FF2B5EF4-FFF2-40B4-BE49-F238E27FC236}">
                <a16:creationId xmlns:a16="http://schemas.microsoft.com/office/drawing/2014/main" id="{8D346544-92CE-7F1E-F8A7-405D15C27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6223F0F-C780-1D2B-9D06-270FA8E77165}"/>
              </a:ext>
            </a:extLst>
          </p:cNvPr>
          <p:cNvSpPr txBox="1"/>
          <p:nvPr/>
        </p:nvSpPr>
        <p:spPr>
          <a:xfrm>
            <a:off x="9896356" y="6245368"/>
            <a:ext cx="125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Profénofos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52C8A8D-5A78-6FBE-C580-C19E4CE8108B}"/>
              </a:ext>
            </a:extLst>
          </p:cNvPr>
          <p:cNvSpPr txBox="1"/>
          <p:nvPr/>
        </p:nvSpPr>
        <p:spPr>
          <a:xfrm>
            <a:off x="7331115" y="6245368"/>
            <a:ext cx="1315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Pretilachlor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FCF022B-F2F4-92E6-AF2E-EAC34DB6F357}"/>
              </a:ext>
            </a:extLst>
          </p:cNvPr>
          <p:cNvSpPr txBox="1"/>
          <p:nvPr/>
        </p:nvSpPr>
        <p:spPr>
          <a:xfrm>
            <a:off x="588397" y="3233722"/>
            <a:ext cx="86043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anose="05040102010807070707" pitchFamily="18" charset="2"/>
              <a:buChar char="&quot;"/>
              <a:tabLst/>
              <a:defRPr/>
            </a:pPr>
            <a:r>
              <a:rPr lang="en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Composés organophosphorés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" sz="1000" b="1" dirty="0">
              <a:solidFill>
                <a:prstClr val="black"/>
              </a:solidFill>
              <a:latin typeface="Calibri" panose="020F0502020204030204"/>
              <a:sym typeface="Wingdings 3" panose="05040102010807070707" pitchFamily="18" charset="2"/>
            </a:endParaRPr>
          </a:p>
          <a:p>
            <a:pPr marL="800100" lvl="1" indent="-342900">
              <a:buFontTx/>
              <a:buChar char="-"/>
            </a:pP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Trichlorfon à l’état de traces : Précurseur de synthèse du dichlorvos </a:t>
            </a:r>
          </a:p>
          <a:p>
            <a:pPr marL="800100" lvl="1" indent="-342900">
              <a:buFontTx/>
              <a:buChar char="-"/>
            </a:pP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Impuretés et produits analogues du dichlorvos et du trichlorfon </a:t>
            </a:r>
          </a:p>
          <a:p>
            <a:pPr marL="800100" lvl="1" indent="-342900">
              <a:buFontTx/>
              <a:buChar char="-"/>
            </a:pPr>
            <a:r>
              <a:rPr lang="en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Autres inhibiteurs des acétylcholinestérases à l’état de traces </a:t>
            </a:r>
          </a:p>
        </p:txBody>
      </p:sp>
    </p:spTree>
    <p:extLst>
      <p:ext uri="{BB962C8B-B14F-4D97-AF65-F5344CB8AC3E}">
        <p14:creationId xmlns:p14="http://schemas.microsoft.com/office/powerpoint/2010/main" val="349583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animBg="1"/>
      <p:bldP spid="28" grpId="0"/>
      <p:bldP spid="29" grpId="0"/>
      <p:bldP spid="30" grpId="0"/>
      <p:bldP spid="47" grpId="0"/>
      <p:bldP spid="48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CAF90-0C87-1BB4-5926-14D6BA34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2930EDA-E7D1-98CC-56C1-FED8A7BA4D4D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2800" b="1" kern="0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Quelles sont les composés retrouvés dans des matrices biologiques ? 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AEB0FFAB-110E-49BC-B7A9-F1583EA85912}"/>
              </a:ext>
            </a:extLst>
          </p:cNvPr>
          <p:cNvSpPr/>
          <p:nvPr/>
        </p:nvSpPr>
        <p:spPr>
          <a:xfrm>
            <a:off x="8175538" y="2984628"/>
            <a:ext cx="803471" cy="878788"/>
          </a:xfrm>
          <a:prstGeom prst="roundRect">
            <a:avLst>
              <a:gd name="adj" fmla="val 7345"/>
            </a:avLst>
          </a:prstGeom>
          <a:solidFill>
            <a:schemeClr val="bg1">
              <a:lumMod val="95000"/>
              <a:alpha val="50196"/>
            </a:scheme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3C781224-D0F8-DCB7-6252-7FF8E786B9F6}"/>
              </a:ext>
            </a:extLst>
          </p:cNvPr>
          <p:cNvSpPr/>
          <p:nvPr/>
        </p:nvSpPr>
        <p:spPr>
          <a:xfrm>
            <a:off x="10043889" y="2978518"/>
            <a:ext cx="648723" cy="878787"/>
          </a:xfrm>
          <a:prstGeom prst="roundRect">
            <a:avLst>
              <a:gd name="adj" fmla="val 7345"/>
            </a:avLst>
          </a:prstGeom>
          <a:solidFill>
            <a:schemeClr val="bg2">
              <a:lumMod val="90000"/>
              <a:alpha val="50196"/>
            </a:scheme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EABE24BD-2A69-F828-18D1-E976466BE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704" y="3007242"/>
            <a:ext cx="1502305" cy="836511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361976F5-7B87-911B-9D5E-EB82B6340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168" y="3043977"/>
            <a:ext cx="1297445" cy="819439"/>
          </a:xfrm>
          <a:prstGeom prst="rect">
            <a:avLst/>
          </a:prstGeom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8BC812E8-CEF0-8853-A1D9-D3ABF771117F}"/>
              </a:ext>
            </a:extLst>
          </p:cNvPr>
          <p:cNvSpPr txBox="1"/>
          <p:nvPr/>
        </p:nvSpPr>
        <p:spPr>
          <a:xfrm>
            <a:off x="7661377" y="2556965"/>
            <a:ext cx="1279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Dichlorvos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8A3B7107-D766-5E2E-2A3C-E27F1E40C9DA}"/>
              </a:ext>
            </a:extLst>
          </p:cNvPr>
          <p:cNvSpPr txBox="1"/>
          <p:nvPr/>
        </p:nvSpPr>
        <p:spPr>
          <a:xfrm>
            <a:off x="9446999" y="2556965"/>
            <a:ext cx="1312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Trichlorfon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61784280-9702-A904-8C92-9800B03BC882}"/>
              </a:ext>
            </a:extLst>
          </p:cNvPr>
          <p:cNvSpPr txBox="1"/>
          <p:nvPr/>
        </p:nvSpPr>
        <p:spPr>
          <a:xfrm>
            <a:off x="7610468" y="4050469"/>
            <a:ext cx="123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Majoritaire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15B7C374-E0B0-B980-8A17-CC8583311FAB}"/>
              </a:ext>
            </a:extLst>
          </p:cNvPr>
          <p:cNvSpPr txBox="1"/>
          <p:nvPr/>
        </p:nvSpPr>
        <p:spPr>
          <a:xfrm>
            <a:off x="9718411" y="4050469"/>
            <a:ext cx="771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Traces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7F5AAE26-C4A5-BF26-A3E9-E7186CF0A481}"/>
              </a:ext>
            </a:extLst>
          </p:cNvPr>
          <p:cNvSpPr txBox="1"/>
          <p:nvPr/>
        </p:nvSpPr>
        <p:spPr>
          <a:xfrm>
            <a:off x="6464952" y="4050469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Liquide  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144ED229-AE7F-4095-5EA3-9A4CF8254F4B}"/>
              </a:ext>
            </a:extLst>
          </p:cNvPr>
          <p:cNvSpPr txBox="1"/>
          <p:nvPr/>
        </p:nvSpPr>
        <p:spPr>
          <a:xfrm>
            <a:off x="6473769" y="447531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Plasma  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E734146F-95F7-6DC2-0FBF-574E14FD9C5C}"/>
              </a:ext>
            </a:extLst>
          </p:cNvPr>
          <p:cNvSpPr txBox="1"/>
          <p:nvPr/>
        </p:nvSpPr>
        <p:spPr>
          <a:xfrm>
            <a:off x="7554556" y="4475310"/>
            <a:ext cx="1343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Non détecté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AA84827B-D829-2C7F-7533-A2514773F706}"/>
              </a:ext>
            </a:extLst>
          </p:cNvPr>
          <p:cNvSpPr txBox="1"/>
          <p:nvPr/>
        </p:nvSpPr>
        <p:spPr>
          <a:xfrm>
            <a:off x="9644673" y="4475310"/>
            <a:ext cx="919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Détecté</a:t>
            </a: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FCE11A6-BD9C-E693-3B65-9770DF83945F}"/>
              </a:ext>
            </a:extLst>
          </p:cNvPr>
          <p:cNvCxnSpPr>
            <a:cxnSpLocks/>
          </p:cNvCxnSpPr>
          <p:nvPr/>
        </p:nvCxnSpPr>
        <p:spPr>
          <a:xfrm>
            <a:off x="6404319" y="4022915"/>
            <a:ext cx="435541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C5AEE5B7-7C15-59F1-15D5-F758EE458B7C}"/>
              </a:ext>
            </a:extLst>
          </p:cNvPr>
          <p:cNvCxnSpPr>
            <a:cxnSpLocks/>
          </p:cNvCxnSpPr>
          <p:nvPr/>
        </p:nvCxnSpPr>
        <p:spPr>
          <a:xfrm>
            <a:off x="6404319" y="4900819"/>
            <a:ext cx="4355412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803C9E92-E0F8-A58D-D6E5-0E5A457FA8F0}"/>
              </a:ext>
            </a:extLst>
          </p:cNvPr>
          <p:cNvCxnSpPr>
            <a:cxnSpLocks/>
          </p:cNvCxnSpPr>
          <p:nvPr/>
        </p:nvCxnSpPr>
        <p:spPr>
          <a:xfrm>
            <a:off x="6404319" y="4442550"/>
            <a:ext cx="4355412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1FEB8D32-4577-A76B-8F90-391F1B8FD7AB}"/>
              </a:ext>
            </a:extLst>
          </p:cNvPr>
          <p:cNvSpPr txBox="1"/>
          <p:nvPr/>
        </p:nvSpPr>
        <p:spPr>
          <a:xfrm>
            <a:off x="7284199" y="5041679"/>
            <a:ext cx="181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½ vie : 7 – 11 min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FD818AED-2DE4-1CB6-AFDB-EF059EE8483B}"/>
              </a:ext>
            </a:extLst>
          </p:cNvPr>
          <p:cNvSpPr txBox="1"/>
          <p:nvPr/>
        </p:nvSpPr>
        <p:spPr>
          <a:xfrm>
            <a:off x="9345657" y="5041679"/>
            <a:ext cx="146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½ vie : 3 – 4 h</a:t>
            </a:r>
          </a:p>
        </p:txBody>
      </p:sp>
      <p:sp>
        <p:nvSpPr>
          <p:cNvPr id="87" name="Espace réservé du numéro de diapositive 19">
            <a:extLst>
              <a:ext uri="{FF2B5EF4-FFF2-40B4-BE49-F238E27FC236}">
                <a16:creationId xmlns:a16="http://schemas.microsoft.com/office/drawing/2014/main" id="{7C717A12-AB30-4604-AF97-3BD985000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ZoneTexte 89">
            <a:extLst>
              <a:ext uri="{FF2B5EF4-FFF2-40B4-BE49-F238E27FC236}">
                <a16:creationId xmlns:a16="http://schemas.microsoft.com/office/drawing/2014/main" id="{129C8097-3E13-2CF0-D103-C26081CB773C}"/>
              </a:ext>
            </a:extLst>
          </p:cNvPr>
          <p:cNvSpPr txBox="1"/>
          <p:nvPr/>
        </p:nvSpPr>
        <p:spPr>
          <a:xfrm>
            <a:off x="185361" y="996654"/>
            <a:ext cx="11171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 3" panose="05040102010807070707" pitchFamily="18" charset="2"/>
              <a:buChar char="&quot;"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M. P., 43 ans, admis dans un contexte d’intoxication à des produits de lutte contre les nuisibles </a:t>
            </a:r>
            <a:endParaRPr lang="fr-FR" sz="2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1" name="ZoneTexte 90">
            <a:extLst>
              <a:ext uri="{FF2B5EF4-FFF2-40B4-BE49-F238E27FC236}">
                <a16:creationId xmlns:a16="http://schemas.microsoft.com/office/drawing/2014/main" id="{1AA22C5A-F178-B48F-37ED-E1068C0D17A8}"/>
              </a:ext>
            </a:extLst>
          </p:cNvPr>
          <p:cNvSpPr txBox="1"/>
          <p:nvPr/>
        </p:nvSpPr>
        <p:spPr>
          <a:xfrm>
            <a:off x="778458" y="1495874"/>
            <a:ext cx="109708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Tx/>
              <a:buChar char="-"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Clinique : Syndrome cholinergique, pauses respiratoires, hypersécrétions bronchiques, hypersudation, myosis </a:t>
            </a:r>
            <a:endParaRPr lang="fr-FR" b="1" dirty="0">
              <a:solidFill>
                <a:prstClr val="black"/>
              </a:solidFill>
              <a:latin typeface="Calibri" panose="020F0502020204030204"/>
            </a:endParaRPr>
          </a:p>
          <a:p>
            <a:pPr marL="285750" indent="-285750">
              <a:spcAft>
                <a:spcPts val="300"/>
              </a:spcAft>
              <a:buFontTx/>
              <a:buChar char="-"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Activité des </a:t>
            </a:r>
            <a:r>
              <a:rPr lang="fr-FR" b="1" dirty="0">
                <a:solidFill>
                  <a:prstClr val="black"/>
                </a:solidFill>
                <a:latin typeface="Calibri" panose="020F0502020204030204"/>
              </a:rPr>
              <a:t>cholinestérases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plasmatiques : 335 UI/L (N : 1900-3900 UI/L) </a:t>
            </a:r>
          </a:p>
        </p:txBody>
      </p:sp>
      <p:pic>
        <p:nvPicPr>
          <p:cNvPr id="93" name="Graphique 92">
            <a:extLst>
              <a:ext uri="{FF2B5EF4-FFF2-40B4-BE49-F238E27FC236}">
                <a16:creationId xmlns:a16="http://schemas.microsoft.com/office/drawing/2014/main" id="{55A8ED1B-9FEC-1ECD-FF0B-CF97D54FD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8644" t="22147" r="63467" b="17038"/>
          <a:stretch>
            <a:fillRect/>
          </a:stretch>
        </p:blipFill>
        <p:spPr>
          <a:xfrm>
            <a:off x="1639201" y="2457144"/>
            <a:ext cx="3656298" cy="3419107"/>
          </a:xfrm>
          <a:prstGeom prst="rect">
            <a:avLst/>
          </a:prstGeom>
        </p:spPr>
      </p:pic>
      <p:sp>
        <p:nvSpPr>
          <p:cNvPr id="95" name="Arc 94">
            <a:extLst>
              <a:ext uri="{FF2B5EF4-FFF2-40B4-BE49-F238E27FC236}">
                <a16:creationId xmlns:a16="http://schemas.microsoft.com/office/drawing/2014/main" id="{425FF3D0-1FDF-07FB-B1C7-D994A7FA52DE}"/>
              </a:ext>
            </a:extLst>
          </p:cNvPr>
          <p:cNvSpPr/>
          <p:nvPr/>
        </p:nvSpPr>
        <p:spPr>
          <a:xfrm rot="5400000">
            <a:off x="1689986" y="3405411"/>
            <a:ext cx="843552" cy="992338"/>
          </a:xfrm>
          <a:prstGeom prst="arc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039A7936-AF8D-BC96-9BB5-E2ADB4C722C8}"/>
              </a:ext>
            </a:extLst>
          </p:cNvPr>
          <p:cNvSpPr txBox="1"/>
          <p:nvPr/>
        </p:nvSpPr>
        <p:spPr>
          <a:xfrm>
            <a:off x="364429" y="4123301"/>
            <a:ext cx="2118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3" panose="05040102010807070707" pitchFamily="18" charset="2"/>
              </a:rPr>
              <a:t>Trichlorfon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Arc 96">
            <a:extLst>
              <a:ext uri="{FF2B5EF4-FFF2-40B4-BE49-F238E27FC236}">
                <a16:creationId xmlns:a16="http://schemas.microsoft.com/office/drawing/2014/main" id="{983C8A65-B72A-472B-C911-354A47F0A9BC}"/>
              </a:ext>
            </a:extLst>
          </p:cNvPr>
          <p:cNvSpPr/>
          <p:nvPr/>
        </p:nvSpPr>
        <p:spPr>
          <a:xfrm rot="2458662" flipV="1">
            <a:off x="4584386" y="2311751"/>
            <a:ext cx="843552" cy="992338"/>
          </a:xfrm>
          <a:prstGeom prst="arc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92651C98-B6CF-7A8C-FA5B-4C011A25BB78}"/>
              </a:ext>
            </a:extLst>
          </p:cNvPr>
          <p:cNvSpPr txBox="1"/>
          <p:nvPr/>
        </p:nvSpPr>
        <p:spPr>
          <a:xfrm>
            <a:off x="4433445" y="2667385"/>
            <a:ext cx="2118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 3" panose="05040102010807070707" pitchFamily="18" charset="2"/>
              </a:rPr>
              <a:t>Dichlorvos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42430E13-16F0-948C-6C11-8D5AFAED88F6}"/>
              </a:ext>
            </a:extLst>
          </p:cNvPr>
          <p:cNvSpPr>
            <a:spLocks noChangeAspect="1"/>
          </p:cNvSpPr>
          <p:nvPr/>
        </p:nvSpPr>
        <p:spPr>
          <a:xfrm>
            <a:off x="760517" y="5941716"/>
            <a:ext cx="288000" cy="288000"/>
          </a:xfrm>
          <a:prstGeom prst="ellipse">
            <a:avLst/>
          </a:prstGeom>
          <a:solidFill>
            <a:srgbClr val="2B8CBE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BACBCACA-60C1-A000-F4E2-1B255110EA41}"/>
              </a:ext>
            </a:extLst>
          </p:cNvPr>
          <p:cNvSpPr txBox="1"/>
          <p:nvPr/>
        </p:nvSpPr>
        <p:spPr>
          <a:xfrm>
            <a:off x="928711" y="5894091"/>
            <a:ext cx="3872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Composé détecté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 3" panose="05040102010807070707" pitchFamily="18" charset="2"/>
              </a:rPr>
              <a:t> dans le SNIPER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88DCBB38-52D9-26AE-470C-E61D724B3EB1}"/>
              </a:ext>
            </a:extLst>
          </p:cNvPr>
          <p:cNvSpPr>
            <a:spLocks noChangeAspect="1"/>
          </p:cNvSpPr>
          <p:nvPr/>
        </p:nvSpPr>
        <p:spPr>
          <a:xfrm>
            <a:off x="760517" y="6340949"/>
            <a:ext cx="288000" cy="288000"/>
          </a:xfrm>
          <a:prstGeom prst="ellipse">
            <a:avLst/>
          </a:prstGeom>
          <a:solidFill>
            <a:srgbClr val="DE2D2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ZoneTexte 101">
            <a:extLst>
              <a:ext uri="{FF2B5EF4-FFF2-40B4-BE49-F238E27FC236}">
                <a16:creationId xmlns:a16="http://schemas.microsoft.com/office/drawing/2014/main" id="{AA98BF9C-F8EB-FFB2-016B-65BB1A6421D9}"/>
              </a:ext>
            </a:extLst>
          </p:cNvPr>
          <p:cNvSpPr txBox="1"/>
          <p:nvPr/>
        </p:nvSpPr>
        <p:spPr>
          <a:xfrm>
            <a:off x="928711" y="6292496"/>
            <a:ext cx="3872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Composé détecté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sym typeface="Wingdings 3" panose="05040102010807070707" pitchFamily="18" charset="2"/>
              </a:rPr>
              <a:t> dans le plasma</a:t>
            </a:r>
            <a:endParaRPr kumimoji="0" lang="fr-FR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3B9D530C-69DF-EA61-11ED-5C0E69DB7196}"/>
              </a:ext>
            </a:extLst>
          </p:cNvPr>
          <p:cNvSpPr txBox="1"/>
          <p:nvPr/>
        </p:nvSpPr>
        <p:spPr>
          <a:xfrm>
            <a:off x="6224909" y="5702838"/>
            <a:ext cx="5346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Identification du trichlorfon dans le plasma </a:t>
            </a:r>
          </a:p>
          <a:p>
            <a:pPr algn="ctr"/>
            <a:r>
              <a:rPr lang="fr-FR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lié à la ½ vie de ce composé</a:t>
            </a:r>
            <a:endParaRPr lang="fr-FR" sz="2000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82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70" grpId="0"/>
      <p:bldP spid="71" grpId="0"/>
      <p:bldP spid="72" grpId="0"/>
      <p:bldP spid="73" grpId="0"/>
      <p:bldP spid="74" grpId="0"/>
      <p:bldP spid="75" grpId="0"/>
      <p:bldP spid="77" grpId="0"/>
      <p:bldP spid="79" grpId="0"/>
      <p:bldP spid="85" grpId="0"/>
      <p:bldP spid="86" grpId="0"/>
      <p:bldP spid="95" grpId="0" animBg="1"/>
      <p:bldP spid="96" grpId="0"/>
      <p:bldP spid="97" grpId="0" animBg="1"/>
      <p:bldP spid="98" grpId="0"/>
      <p:bldP spid="99" grpId="0" animBg="1"/>
      <p:bldP spid="100" grpId="0"/>
      <p:bldP spid="101" grpId="0" animBg="1"/>
      <p:bldP spid="102" grpId="0"/>
      <p:bldP spid="1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51F26-ACAD-82B5-26B6-9ACEEC506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DDD09A0F-C8F1-866A-C8A3-3BD27690E5EF}"/>
              </a:ext>
            </a:extLst>
          </p:cNvPr>
          <p:cNvSpPr/>
          <p:nvPr/>
        </p:nvSpPr>
        <p:spPr>
          <a:xfrm>
            <a:off x="3846276" y="3146736"/>
            <a:ext cx="1593194" cy="1005189"/>
          </a:xfrm>
          <a:prstGeom prst="roundRect">
            <a:avLst>
              <a:gd name="adj" fmla="val 5556"/>
            </a:avLst>
          </a:prstGeom>
          <a:solidFill>
            <a:srgbClr val="FF0000">
              <a:alpha val="1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3B73ED-FB43-37CD-D71B-D5FC75A92D71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Métabolite du dichlorvos et fenêtre de détection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C1F13C-4E4B-4455-7690-CCF66DAAFCDA}"/>
              </a:ext>
            </a:extLst>
          </p:cNvPr>
          <p:cNvSpPr txBox="1"/>
          <p:nvPr/>
        </p:nvSpPr>
        <p:spPr>
          <a:xfrm>
            <a:off x="287670" y="968868"/>
            <a:ext cx="11616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Dichlorvos : Non détecté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dans les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échantillons plasmatique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et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 urinaire d’arrivée…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5B4B797-A91C-A60B-74CF-BC6773347185}"/>
              </a:ext>
            </a:extLst>
          </p:cNvPr>
          <p:cNvSpPr/>
          <p:nvPr/>
        </p:nvSpPr>
        <p:spPr>
          <a:xfrm>
            <a:off x="1587512" y="3146736"/>
            <a:ext cx="1593194" cy="1627849"/>
          </a:xfrm>
          <a:prstGeom prst="roundRect">
            <a:avLst>
              <a:gd name="adj" fmla="val 5556"/>
            </a:avLst>
          </a:prstGeom>
          <a:solidFill>
            <a:srgbClr val="F8CBAD">
              <a:alpha val="2902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DAD6AE8-3F29-B0FC-C457-E3740D4D276C}"/>
              </a:ext>
            </a:extLst>
          </p:cNvPr>
          <p:cNvSpPr/>
          <p:nvPr/>
        </p:nvSpPr>
        <p:spPr>
          <a:xfrm>
            <a:off x="261239" y="1753632"/>
            <a:ext cx="1095139" cy="898638"/>
          </a:xfrm>
          <a:prstGeom prst="roundRect">
            <a:avLst>
              <a:gd name="adj" fmla="val 5556"/>
            </a:avLst>
          </a:prstGeom>
          <a:solidFill>
            <a:srgbClr val="FFD966">
              <a:alpha val="50196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63275766-C018-2316-AC4F-599B490AD68D}"/>
              </a:ext>
            </a:extLst>
          </p:cNvPr>
          <p:cNvSpPr/>
          <p:nvPr/>
        </p:nvSpPr>
        <p:spPr>
          <a:xfrm>
            <a:off x="6167085" y="1753632"/>
            <a:ext cx="1095141" cy="898638"/>
          </a:xfrm>
          <a:prstGeom prst="roundRect">
            <a:avLst>
              <a:gd name="adj" fmla="val 5556"/>
            </a:avLst>
          </a:prstGeom>
          <a:solidFill>
            <a:srgbClr val="A9D18E">
              <a:alpha val="4902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5C4EC2-060A-61F0-E558-5FED403B5DA8}"/>
              </a:ext>
            </a:extLst>
          </p:cNvPr>
          <p:cNvSpPr/>
          <p:nvPr/>
        </p:nvSpPr>
        <p:spPr>
          <a:xfrm>
            <a:off x="4552585" y="1753632"/>
            <a:ext cx="939800" cy="898638"/>
          </a:xfrm>
          <a:prstGeom prst="roundRect">
            <a:avLst>
              <a:gd name="adj" fmla="val 5556"/>
            </a:avLst>
          </a:prstGeom>
          <a:solidFill>
            <a:srgbClr val="A9D18E">
              <a:alpha val="49020"/>
            </a:srgb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5D37C49-A76E-57F3-B6A9-A0D87EDE6691}"/>
              </a:ext>
            </a:extLst>
          </p:cNvPr>
          <p:cNvCxnSpPr>
            <a:cxnSpLocks/>
          </p:cNvCxnSpPr>
          <p:nvPr/>
        </p:nvCxnSpPr>
        <p:spPr>
          <a:xfrm flipH="1">
            <a:off x="3060018" y="2224746"/>
            <a:ext cx="4972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DD2110E-572B-5E65-D012-3337AC072D72}"/>
              </a:ext>
            </a:extLst>
          </p:cNvPr>
          <p:cNvCxnSpPr>
            <a:cxnSpLocks/>
          </p:cNvCxnSpPr>
          <p:nvPr/>
        </p:nvCxnSpPr>
        <p:spPr>
          <a:xfrm rot="16200000">
            <a:off x="5854626" y="2017475"/>
            <a:ext cx="0" cy="36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86C11086-6661-B3C1-4EDC-C5A985A5B0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074496"/>
              </p:ext>
            </p:extLst>
          </p:nvPr>
        </p:nvGraphicFramePr>
        <p:xfrm>
          <a:off x="1932328" y="1877985"/>
          <a:ext cx="988953" cy="638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CS ChemDraw Drawing" r:id="rId4" imgW="694944" imgH="449798" progId="ChemDraw.Document.6.0">
                  <p:embed/>
                </p:oleObj>
              </mc:Choice>
              <mc:Fallback>
                <p:oleObj name="CS ChemDraw Drawing" r:id="rId4" imgW="694944" imgH="449798" progId="ChemDraw.Document.6.0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46A24022-B52A-6763-DD62-1BBEE9CE91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32328" y="1877985"/>
                        <a:ext cx="988953" cy="638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927B8837-7976-3096-DCE2-D05F1E51C2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242969"/>
              </p:ext>
            </p:extLst>
          </p:nvPr>
        </p:nvGraphicFramePr>
        <p:xfrm>
          <a:off x="261239" y="1747027"/>
          <a:ext cx="1002501" cy="900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CS ChemDraw Drawing" r:id="rId6" imgW="705394" imgH="632678" progId="ChemDraw.Document.6.0">
                  <p:embed/>
                </p:oleObj>
              </mc:Choice>
              <mc:Fallback>
                <p:oleObj name="CS ChemDraw Drawing" r:id="rId6" imgW="705394" imgH="632678" progId="ChemDraw.Document.6.0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C9B8453D-41A5-2C93-CA09-BAC78DF634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1239" y="1747027"/>
                        <a:ext cx="1002501" cy="9008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>
            <a:extLst>
              <a:ext uri="{FF2B5EF4-FFF2-40B4-BE49-F238E27FC236}">
                <a16:creationId xmlns:a16="http://schemas.microsoft.com/office/drawing/2014/main" id="{AB1D069D-2BB1-A52C-D6BC-2A7DF291D0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5924068"/>
              </p:ext>
            </p:extLst>
          </p:nvPr>
        </p:nvGraphicFramePr>
        <p:xfrm>
          <a:off x="6216067" y="1785412"/>
          <a:ext cx="1007016" cy="824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CS ChemDraw Drawing" r:id="rId8" imgW="708442" imgH="579120" progId="ChemDraw.Document.6.0">
                  <p:embed/>
                </p:oleObj>
              </mc:Choice>
              <mc:Fallback>
                <p:oleObj name="CS ChemDraw Drawing" r:id="rId8" imgW="708442" imgH="579120" progId="ChemDraw.Document.6.0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49C8166E-F948-1580-7F72-13C94537B9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16067" y="1785412"/>
                        <a:ext cx="1007016" cy="824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21445FD-F214-D1A9-529F-1546F5012027}"/>
              </a:ext>
            </a:extLst>
          </p:cNvPr>
          <p:cNvCxnSpPr>
            <a:cxnSpLocks/>
          </p:cNvCxnSpPr>
          <p:nvPr/>
        </p:nvCxnSpPr>
        <p:spPr>
          <a:xfrm flipH="1">
            <a:off x="1495321" y="2269425"/>
            <a:ext cx="49880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43FBE09-09ED-F7E8-497F-5099FA80535D}"/>
              </a:ext>
            </a:extLst>
          </p:cNvPr>
          <p:cNvCxnSpPr>
            <a:cxnSpLocks/>
          </p:cNvCxnSpPr>
          <p:nvPr/>
        </p:nvCxnSpPr>
        <p:spPr>
          <a:xfrm>
            <a:off x="2381445" y="281482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C50FE30-738C-1501-C5DA-0B7D8D060CC5}"/>
              </a:ext>
            </a:extLst>
          </p:cNvPr>
          <p:cNvSpPr/>
          <p:nvPr/>
        </p:nvSpPr>
        <p:spPr>
          <a:xfrm>
            <a:off x="3787178" y="1753632"/>
            <a:ext cx="1067540" cy="898638"/>
          </a:xfrm>
          <a:prstGeom prst="roundRect">
            <a:avLst>
              <a:gd name="adj" fmla="val 5556"/>
            </a:avLst>
          </a:prstGeom>
          <a:solidFill>
            <a:srgbClr val="FFD966">
              <a:alpha val="50196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9" name="Objet 18">
            <a:extLst>
              <a:ext uri="{FF2B5EF4-FFF2-40B4-BE49-F238E27FC236}">
                <a16:creationId xmlns:a16="http://schemas.microsoft.com/office/drawing/2014/main" id="{F19047AF-2E2F-EAC8-53D3-FD0BEC73D1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451876"/>
              </p:ext>
            </p:extLst>
          </p:nvPr>
        </p:nvGraphicFramePr>
        <p:xfrm>
          <a:off x="3828072" y="1748156"/>
          <a:ext cx="1623419" cy="8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CS ChemDraw Drawing" r:id="rId10" imgW="1141694" imgH="632242" progId="ChemDraw.Document.6.0">
                  <p:embed/>
                </p:oleObj>
              </mc:Choice>
              <mc:Fallback>
                <p:oleObj name="CS ChemDraw Drawing" r:id="rId10" imgW="1141694" imgH="632242" progId="ChemDraw.Document.6.0">
                  <p:embed/>
                  <p:pic>
                    <p:nvPicPr>
                      <p:cNvPr id="16" name="Objet 15">
                        <a:extLst>
                          <a:ext uri="{FF2B5EF4-FFF2-40B4-BE49-F238E27FC236}">
                            <a16:creationId xmlns:a16="http://schemas.microsoft.com/office/drawing/2014/main" id="{DA633DE3-190C-9B55-918D-7B602BF040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828072" y="1748156"/>
                        <a:ext cx="1623419" cy="89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>
            <a:extLst>
              <a:ext uri="{FF2B5EF4-FFF2-40B4-BE49-F238E27FC236}">
                <a16:creationId xmlns:a16="http://schemas.microsoft.com/office/drawing/2014/main" id="{89740496-F611-8CE0-9BBF-F411924A3B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8260862"/>
              </p:ext>
            </p:extLst>
          </p:nvPr>
        </p:nvGraphicFramePr>
        <p:xfrm>
          <a:off x="1712665" y="3252040"/>
          <a:ext cx="1141413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CS ChemDraw Drawing" r:id="rId12" imgW="1182624" imgH="629194" progId="ChemDraw.Document.6.0">
                  <p:embed/>
                </p:oleObj>
              </mc:Choice>
              <mc:Fallback>
                <p:oleObj name="CS ChemDraw Drawing" r:id="rId12" imgW="1182624" imgH="629194" progId="ChemDraw.Document.6.0">
                  <p:embed/>
                  <p:pic>
                    <p:nvPicPr>
                      <p:cNvPr id="15" name="Objet 14">
                        <a:extLst>
                          <a:ext uri="{FF2B5EF4-FFF2-40B4-BE49-F238E27FC236}">
                            <a16:creationId xmlns:a16="http://schemas.microsoft.com/office/drawing/2014/main" id="{5FD3CE48-12E9-FF7A-8AAC-250F1A1C8A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712665" y="3252040"/>
                        <a:ext cx="1141413" cy="611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1A78878F-A7B1-46C3-C065-BD535548AEEF}"/>
              </a:ext>
            </a:extLst>
          </p:cNvPr>
          <p:cNvSpPr txBox="1"/>
          <p:nvPr/>
        </p:nvSpPr>
        <p:spPr>
          <a:xfrm>
            <a:off x="7470339" y="1839553"/>
            <a:ext cx="449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Identification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de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métabolites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issus de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l’hydrolyse </a:t>
            </a:r>
            <a:r>
              <a:rPr lang="fr-FR" sz="2000" b="1" i="1" dirty="0">
                <a:solidFill>
                  <a:prstClr val="black"/>
                </a:solidFill>
                <a:latin typeface="Calibri" panose="020F0502020204030204"/>
              </a:rPr>
              <a:t>in vivo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du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dichlorvos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17B41DF-BD81-51D2-1C1E-9D0174E27C2A}"/>
              </a:ext>
            </a:extLst>
          </p:cNvPr>
          <p:cNvSpPr txBox="1"/>
          <p:nvPr/>
        </p:nvSpPr>
        <p:spPr>
          <a:xfrm>
            <a:off x="625559" y="6181146"/>
            <a:ext cx="10348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Mise en évidence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de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marqueurs d’exposition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au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dichlorvos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dans le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plasma </a:t>
            </a:r>
            <a:r>
              <a:rPr lang="fr-FR" sz="2000" dirty="0">
                <a:solidFill>
                  <a:srgbClr val="C00000"/>
                </a:solidFill>
                <a:latin typeface="Calibri" panose="020F0502020204030204"/>
              </a:rPr>
              <a:t>et dans 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l’urine</a:t>
            </a:r>
            <a:endParaRPr lang="fr-FR" sz="20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34" name="Espace réservé du numéro de diapositive 19">
            <a:extLst>
              <a:ext uri="{FF2B5EF4-FFF2-40B4-BE49-F238E27FC236}">
                <a16:creationId xmlns:a16="http://schemas.microsoft.com/office/drawing/2014/main" id="{7E2EA7A2-2705-51CF-D204-B2273251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F1C589D-8FE6-DBA1-73BA-60ADA4BC7525}"/>
              </a:ext>
            </a:extLst>
          </p:cNvPr>
          <p:cNvCxnSpPr>
            <a:cxnSpLocks/>
          </p:cNvCxnSpPr>
          <p:nvPr/>
        </p:nvCxnSpPr>
        <p:spPr>
          <a:xfrm>
            <a:off x="4639781" y="2814824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t 35">
            <a:extLst>
              <a:ext uri="{FF2B5EF4-FFF2-40B4-BE49-F238E27FC236}">
                <a16:creationId xmlns:a16="http://schemas.microsoft.com/office/drawing/2014/main" id="{9993A9C1-9AAB-6C4D-B0CF-BD237DC125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522754"/>
              </p:ext>
            </p:extLst>
          </p:nvPr>
        </p:nvGraphicFramePr>
        <p:xfrm>
          <a:off x="1746536" y="3671143"/>
          <a:ext cx="1355242" cy="993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CS ChemDraw Drawing" r:id="rId14" imgW="1231392" imgH="903514" progId="ChemDraw.Document.6.0">
                  <p:embed/>
                </p:oleObj>
              </mc:Choice>
              <mc:Fallback>
                <p:oleObj name="CS ChemDraw Drawing" r:id="rId14" imgW="1231392" imgH="90351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746536" y="3671143"/>
                        <a:ext cx="1355242" cy="993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>
            <a:extLst>
              <a:ext uri="{FF2B5EF4-FFF2-40B4-BE49-F238E27FC236}">
                <a16:creationId xmlns:a16="http://schemas.microsoft.com/office/drawing/2014/main" id="{E2B4C639-763E-DAC0-941A-20678EA002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434143"/>
              </p:ext>
            </p:extLst>
          </p:nvPr>
        </p:nvGraphicFramePr>
        <p:xfrm>
          <a:off x="3949363" y="3267123"/>
          <a:ext cx="1387021" cy="764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CS ChemDraw Drawing" r:id="rId16" imgW="1147354" imgH="632242" progId="ChemDraw.Document.6.0">
                  <p:embed/>
                </p:oleObj>
              </mc:Choice>
              <mc:Fallback>
                <p:oleObj name="CS ChemDraw Drawing" r:id="rId16" imgW="1147354" imgH="632242" progId="ChemDraw.Document.6.0">
                  <p:embed/>
                  <p:pic>
                    <p:nvPicPr>
                      <p:cNvPr id="19" name="Objet 18">
                        <a:extLst>
                          <a:ext uri="{FF2B5EF4-FFF2-40B4-BE49-F238E27FC236}">
                            <a16:creationId xmlns:a16="http://schemas.microsoft.com/office/drawing/2014/main" id="{F19047AF-2E2F-EAC8-53D3-FD0BEC73D1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949363" y="3267123"/>
                        <a:ext cx="1387021" cy="764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 39">
            <a:extLst>
              <a:ext uri="{FF2B5EF4-FFF2-40B4-BE49-F238E27FC236}">
                <a16:creationId xmlns:a16="http://schemas.microsoft.com/office/drawing/2014/main" id="{9A6667DD-D67A-EC08-5B49-5AC4ACCFDC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366214"/>
              </p:ext>
            </p:extLst>
          </p:nvPr>
        </p:nvGraphicFramePr>
        <p:xfrm>
          <a:off x="6875183" y="2448837"/>
          <a:ext cx="5572125" cy="357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Prism 8" r:id="rId18" imgW="3870588" imgH="2482295" progId="Prism8.Document">
                  <p:embed/>
                </p:oleObj>
              </mc:Choice>
              <mc:Fallback>
                <p:oleObj name="Prism 8" r:id="rId18" imgW="3870588" imgH="2482295" progId="Prism8.Document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353756B7-BC80-B2EC-76AC-8EE0C3C7E4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875183" y="2448837"/>
                        <a:ext cx="5572125" cy="357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68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" grpId="0" animBg="1"/>
      <p:bldP spid="6" grpId="0" animBg="1"/>
      <p:bldP spid="7" grpId="0" animBg="1"/>
      <p:bldP spid="8" grpId="0" animBg="1"/>
      <p:bldP spid="18" grpId="0" animBg="1"/>
      <p:bldP spid="27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B5DB-20CE-1301-078B-D14A603DE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A3AF85-BADA-11C8-B345-2B3223EC788F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 </a:t>
            </a:r>
          </a:p>
        </p:txBody>
      </p:sp>
      <p:sp>
        <p:nvSpPr>
          <p:cNvPr id="4" name="Espace réservé du numéro de diapositive 19">
            <a:extLst>
              <a:ext uri="{FF2B5EF4-FFF2-40B4-BE49-F238E27FC236}">
                <a16:creationId xmlns:a16="http://schemas.microsoft.com/office/drawing/2014/main" id="{B06CD956-E094-C4DF-B7B8-B1A387197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F35233-D67F-E811-F7B0-64F085A54DF3}"/>
              </a:ext>
            </a:extLst>
          </p:cNvPr>
          <p:cNvSpPr txBox="1"/>
          <p:nvPr/>
        </p:nvSpPr>
        <p:spPr>
          <a:xfrm>
            <a:off x="287669" y="3236570"/>
            <a:ext cx="11616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Analyses réalisables pour effectuer un diagnostic d’exposition aux organophosphorés  </a:t>
            </a:r>
            <a:endParaRPr lang="fr-FR" sz="2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F3B81CB-131F-301B-3582-F5DBDE8C5E69}"/>
              </a:ext>
            </a:extLst>
          </p:cNvPr>
          <p:cNvSpPr txBox="1"/>
          <p:nvPr/>
        </p:nvSpPr>
        <p:spPr>
          <a:xfrm>
            <a:off x="921722" y="5767168"/>
            <a:ext cx="10348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Importance du dialogue </a:t>
            </a:r>
            <a:r>
              <a:rPr lang="fr-FR" sz="2000" b="1" dirty="0" err="1">
                <a:solidFill>
                  <a:srgbClr val="C00000"/>
                </a:solidFill>
                <a:latin typeface="Calibri" panose="020F0502020204030204"/>
              </a:rPr>
              <a:t>clinico</a:t>
            </a:r>
            <a:r>
              <a:rPr lang="fr-FR" sz="2000" b="1" dirty="0">
                <a:solidFill>
                  <a:srgbClr val="C00000"/>
                </a:solidFill>
                <a:latin typeface="Calibri" panose="020F0502020204030204"/>
              </a:rPr>
              <a:t>-biologique pour orienter les analyses à conduire</a:t>
            </a:r>
            <a:endParaRPr lang="fr-FR" sz="2000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C079D81-5F25-B6D3-9756-002978241EC1}"/>
              </a:ext>
            </a:extLst>
          </p:cNvPr>
          <p:cNvSpPr txBox="1"/>
          <p:nvPr/>
        </p:nvSpPr>
        <p:spPr>
          <a:xfrm>
            <a:off x="287669" y="1359922"/>
            <a:ext cx="11616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prstClr val="black"/>
                </a:solidFill>
                <a:latin typeface="Calibri" panose="020F0502020204030204"/>
                <a:sym typeface="Wingdings 3" panose="05040102010807070707" pitchFamily="18" charset="2"/>
              </a:rPr>
              <a:t> SNIPER </a:t>
            </a:r>
            <a:r>
              <a:rPr lang="en" sz="2000" b="1" dirty="0">
                <a:solidFill>
                  <a:prstClr val="black"/>
                </a:solidFill>
                <a:sym typeface="Wingdings 3" panose="05040102010807070707" pitchFamily="18" charset="2"/>
              </a:rPr>
              <a:t>1000 EC DDVP® : Mélange complexe contenant majoritairement du dichlorvos  </a:t>
            </a:r>
            <a:endParaRPr lang="fr-FR" sz="20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58C396C-16C7-FB35-591F-6C2C0488D344}"/>
              </a:ext>
            </a:extLst>
          </p:cNvPr>
          <p:cNvSpPr txBox="1"/>
          <p:nvPr/>
        </p:nvSpPr>
        <p:spPr>
          <a:xfrm>
            <a:off x="445473" y="3792484"/>
            <a:ext cx="10925457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Mesure de l’activité des cholinestérases totales : Intoxication +++</a:t>
            </a:r>
          </a:p>
          <a:p>
            <a:pPr marL="800100" lvl="1" indent="-34290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Recherche des produits d’hydrolyse de type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dialkylphosphates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lvl="1" indent="-34290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Trichlorfon détectable en matrice biologique : précurseur de synthèse à demi-vie plus longue</a:t>
            </a:r>
          </a:p>
          <a:p>
            <a:pPr marL="800100" lvl="1" indent="-34290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Nécessité d’analyses spécifiques impactant le rendu de résultats 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114BE0D-737C-44A5-32A2-E85F1566E04C}"/>
              </a:ext>
            </a:extLst>
          </p:cNvPr>
          <p:cNvSpPr txBox="1"/>
          <p:nvPr/>
        </p:nvSpPr>
        <p:spPr>
          <a:xfrm>
            <a:off x="883623" y="1883354"/>
            <a:ext cx="10982605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Association à de nombreux solvants, hydrocarbures et autres organophosphorés </a:t>
            </a:r>
          </a:p>
          <a:p>
            <a:pPr marL="285750" indent="-285750">
              <a:spcAft>
                <a:spcPts val="300"/>
              </a:spcAft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Mise en évidence direct du toxique si analyse d’échantillons non biologiques </a:t>
            </a:r>
          </a:p>
        </p:txBody>
      </p:sp>
    </p:spTree>
    <p:extLst>
      <p:ext uri="{BB962C8B-B14F-4D97-AF65-F5344CB8AC3E}">
        <p14:creationId xmlns:p14="http://schemas.microsoft.com/office/powerpoint/2010/main" val="137649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35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9">
            <a:extLst>
              <a:ext uri="{FF2B5EF4-FFF2-40B4-BE49-F238E27FC236}">
                <a16:creationId xmlns:a16="http://schemas.microsoft.com/office/drawing/2014/main" id="{15F64A1C-48FD-864F-880C-48085330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40D331-78B2-6343-9EA7-79A6E0A10D92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00E325D-E828-83F9-59EA-C6EE16BC216F}"/>
              </a:ext>
            </a:extLst>
          </p:cNvPr>
          <p:cNvSpPr txBox="1"/>
          <p:nvPr/>
        </p:nvSpPr>
        <p:spPr>
          <a:xfrm>
            <a:off x="7553580" y="2256249"/>
            <a:ext cx="4103303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Laboratoire de toxicologie biologique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Hôpital Lariboisière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Rue Ambroise Paré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Chef de service : Pr Laurence Labat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laurence.labat@aphp.fr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romain.magny@aphp.fr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867B219C-B1E1-5785-15A1-E4B3DC63AE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3" b="24570"/>
          <a:stretch/>
        </p:blipFill>
        <p:spPr>
          <a:xfrm>
            <a:off x="3603868" y="987417"/>
            <a:ext cx="2428657" cy="618414"/>
          </a:xfrm>
          <a:prstGeom prst="rect">
            <a:avLst/>
          </a:prstGeom>
        </p:spPr>
      </p:pic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C113C588-4330-FC93-6634-79A909D54D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" t="24491" r="13247"/>
          <a:stretch/>
        </p:blipFill>
        <p:spPr>
          <a:xfrm>
            <a:off x="9192638" y="892423"/>
            <a:ext cx="2682329" cy="75513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0EFB3B-CBAF-77A3-02EA-702B48E2C6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533" y="987417"/>
            <a:ext cx="2716097" cy="565151"/>
          </a:xfrm>
          <a:prstGeom prst="rect">
            <a:avLst/>
          </a:prstGeom>
        </p:spPr>
      </p:pic>
      <p:pic>
        <p:nvPicPr>
          <p:cNvPr id="13" name="Image 12" descr="Une image contenant texte, capture d’écran, graphisme, Police&#10;&#10;Le contenu généré par l’IA peut être incorrect.">
            <a:extLst>
              <a:ext uri="{FF2B5EF4-FFF2-40B4-BE49-F238E27FC236}">
                <a16:creationId xmlns:a16="http://schemas.microsoft.com/office/drawing/2014/main" id="{74EDE9FC-367B-CFDA-A2E8-8A4A194044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" t="1569" r="62946" b="77124"/>
          <a:stretch>
            <a:fillRect/>
          </a:stretch>
        </p:blipFill>
        <p:spPr>
          <a:xfrm>
            <a:off x="1596391" y="668817"/>
            <a:ext cx="1785469" cy="1461248"/>
          </a:xfrm>
          <a:prstGeom prst="rect">
            <a:avLst/>
          </a:prstGeom>
        </p:spPr>
      </p:pic>
      <p:pic>
        <p:nvPicPr>
          <p:cNvPr id="9" name="Image 8" descr="Une image contenant habits, personne, ciel, plein air&#10;&#10;Description générée automatiquement">
            <a:extLst>
              <a:ext uri="{FF2B5EF4-FFF2-40B4-BE49-F238E27FC236}">
                <a16:creationId xmlns:a16="http://schemas.microsoft.com/office/drawing/2014/main" id="{9AD5017D-485E-0508-010A-3DF787458E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00" y="2256251"/>
            <a:ext cx="5834743" cy="43760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866BF52-78EC-1C44-B50D-A49682D8CFDA}"/>
              </a:ext>
            </a:extLst>
          </p:cNvPr>
          <p:cNvSpPr/>
          <p:nvPr/>
        </p:nvSpPr>
        <p:spPr>
          <a:xfrm>
            <a:off x="-1" y="0"/>
            <a:ext cx="12192000" cy="72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Merci de votre attention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735B834-C88B-48EE-8EB4-90FD42A1EF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4" y="860832"/>
            <a:ext cx="1375502" cy="10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911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650</Words>
  <Application>Microsoft Office PowerPoint</Application>
  <PresentationFormat>Grand écran</PresentationFormat>
  <Paragraphs>112</Paragraphs>
  <Slides>9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Calibri Light</vt:lpstr>
      <vt:lpstr>Wingdings 3</vt:lpstr>
      <vt:lpstr>Thème Office</vt:lpstr>
      <vt:lpstr>1_Thème Office</vt:lpstr>
      <vt:lpstr>CS ChemDraw Drawing</vt:lpstr>
      <vt:lpstr>Prism 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Romain Magny</dc:creator>
  <cp:lastModifiedBy>GOMIS Pierrette</cp:lastModifiedBy>
  <cp:revision>20</cp:revision>
  <dcterms:created xsi:type="dcterms:W3CDTF">2026-04-03T21:04:48Z</dcterms:created>
  <dcterms:modified xsi:type="dcterms:W3CDTF">2026-04-08T07:31:20Z</dcterms:modified>
</cp:coreProperties>
</file>